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 showGuides="1">
      <p:cViewPr varScale="1">
        <p:scale>
          <a:sx n="74" d="100"/>
          <a:sy n="74" d="100"/>
        </p:scale>
        <p:origin x="-104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323830-19B7-484F-B10E-F25D2242C84E}" type="datetimeFigureOut">
              <a:rPr lang="en-US" smtClean="0"/>
              <a:pPr/>
              <a:t>9/6/2011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8842E-A915-BE47-8505-82A22065706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323830-19B7-484F-B10E-F25D2242C84E}" type="datetimeFigureOut">
              <a:rPr lang="en-US" smtClean="0"/>
              <a:pPr/>
              <a:t>9/6/2011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8842E-A915-BE47-8505-82A22065706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323830-19B7-484F-B10E-F25D2242C84E}" type="datetimeFigureOut">
              <a:rPr lang="en-US" smtClean="0"/>
              <a:pPr/>
              <a:t>9/6/2011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8842E-A915-BE47-8505-82A22065706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323830-19B7-484F-B10E-F25D2242C84E}" type="datetimeFigureOut">
              <a:rPr lang="en-US" smtClean="0"/>
              <a:pPr/>
              <a:t>9/6/2011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8842E-A915-BE47-8505-82A22065706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323830-19B7-484F-B10E-F25D2242C84E}" type="datetimeFigureOut">
              <a:rPr lang="en-US" smtClean="0"/>
              <a:pPr/>
              <a:t>9/6/2011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8842E-A915-BE47-8505-82A22065706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323830-19B7-484F-B10E-F25D2242C84E}" type="datetimeFigureOut">
              <a:rPr lang="en-US" smtClean="0"/>
              <a:pPr/>
              <a:t>9/6/2011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8842E-A915-BE47-8505-82A22065706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323830-19B7-484F-B10E-F25D2242C84E}" type="datetimeFigureOut">
              <a:rPr lang="en-US" smtClean="0"/>
              <a:pPr/>
              <a:t>9/6/2011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8842E-A915-BE47-8505-82A22065706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323830-19B7-484F-B10E-F25D2242C84E}" type="datetimeFigureOut">
              <a:rPr lang="en-US" smtClean="0"/>
              <a:pPr/>
              <a:t>9/6/2011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8842E-A915-BE47-8505-82A22065706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323830-19B7-484F-B10E-F25D2242C84E}" type="datetimeFigureOut">
              <a:rPr lang="en-US" smtClean="0"/>
              <a:pPr/>
              <a:t>9/6/2011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8842E-A915-BE47-8505-82A22065706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323830-19B7-484F-B10E-F25D2242C84E}" type="datetimeFigureOut">
              <a:rPr lang="en-US" smtClean="0"/>
              <a:pPr/>
              <a:t>9/6/2011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8842E-A915-BE47-8505-82A22065706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323830-19B7-484F-B10E-F25D2242C84E}" type="datetimeFigureOut">
              <a:rPr lang="en-US" smtClean="0"/>
              <a:pPr/>
              <a:t>9/6/2011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8842E-A915-BE47-8505-82A22065706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323830-19B7-484F-B10E-F25D2242C84E}" type="datetimeFigureOut">
              <a:rPr lang="en-US" smtClean="0"/>
              <a:pPr/>
              <a:t>9/6/2011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58842E-A915-BE47-8505-82A220657060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IMG_718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1584089" y="1107577"/>
            <a:ext cx="6027612" cy="646331"/>
          </a:xfrm>
          <a:prstGeom prst="rect">
            <a:avLst/>
          </a:prstGeom>
          <a:noFill/>
          <a:ln>
            <a:noFill/>
          </a:ln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3600" u="sng" dirty="0" smtClean="0">
                <a:solidFill>
                  <a:schemeClr val="bg2"/>
                </a:solidFill>
              </a:rPr>
              <a:t>REU Summer Field School 2011</a:t>
            </a:r>
            <a:endParaRPr lang="en-US" sz="3600" u="sng" dirty="0">
              <a:solidFill>
                <a:schemeClr val="bg2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IMG_733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IMG_734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270166" y="871915"/>
            <a:ext cx="6874162" cy="5155621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IMG_741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 descr="IMG_743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IMG_721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IMG_7236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IMG_724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IMG_724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IMG_7259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IMG_7266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IMG_729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IMG_7306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</TotalTime>
  <Words>5</Words>
  <Application>Microsoft Office PowerPoint</Application>
  <PresentationFormat>On-screen Show (4:3)</PresentationFormat>
  <Paragraphs>1</Paragraphs>
  <Slides>13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4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</vt:vector>
  </TitlesOfParts>
  <Company>Penn State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Office 2004 Test Drive User</dc:creator>
  <cp:lastModifiedBy>jzw126</cp:lastModifiedBy>
  <cp:revision>3</cp:revision>
  <dcterms:created xsi:type="dcterms:W3CDTF">2011-09-06T16:01:16Z</dcterms:created>
  <dcterms:modified xsi:type="dcterms:W3CDTF">2011-09-06T16:21:00Z</dcterms:modified>
</cp:coreProperties>
</file>