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A69FF-E6C2-2E49-8919-CB0598FD5AB4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9B68-511E-224D-BAD9-49FF9B6B6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49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2120" y="1081825"/>
            <a:ext cx="6695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International CZO Summer Field School 2010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1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5043" y="860842"/>
            <a:ext cx="6886742" cy="51650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2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344" y="860250"/>
            <a:ext cx="6882009" cy="51615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49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49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49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0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4251" y="851884"/>
            <a:ext cx="6864134" cy="51481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</Words>
  <Application>Microsoft Office PowerPoint</Application>
  <PresentationFormat>On-screen Show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Penn State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jzw126</cp:lastModifiedBy>
  <cp:revision>8</cp:revision>
  <dcterms:created xsi:type="dcterms:W3CDTF">2011-02-16T20:35:29Z</dcterms:created>
  <dcterms:modified xsi:type="dcterms:W3CDTF">2011-09-06T14:54:39Z</dcterms:modified>
</cp:coreProperties>
</file>