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Default Extension="wmf" ContentType="image/x-wmf"/>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8"/>
  </p:notesMasterIdLst>
  <p:sldIdLst>
    <p:sldId id="284" r:id="rId3"/>
    <p:sldId id="290" r:id="rId4"/>
    <p:sldId id="289" r:id="rId5"/>
    <p:sldId id="292" r:id="rId6"/>
    <p:sldId id="293" r:id="rId7"/>
    <p:sldId id="294" r:id="rId8"/>
    <p:sldId id="298" r:id="rId9"/>
    <p:sldId id="299" r:id="rId10"/>
    <p:sldId id="300" r:id="rId11"/>
    <p:sldId id="262" r:id="rId12"/>
    <p:sldId id="268" r:id="rId13"/>
    <p:sldId id="259" r:id="rId14"/>
    <p:sldId id="256" r:id="rId15"/>
    <p:sldId id="269" r:id="rId16"/>
    <p:sldId id="264" r:id="rId17"/>
    <p:sldId id="265" r:id="rId18"/>
    <p:sldId id="266" r:id="rId19"/>
    <p:sldId id="288" r:id="rId20"/>
    <p:sldId id="267" r:id="rId21"/>
    <p:sldId id="296" r:id="rId22"/>
    <p:sldId id="295" r:id="rId23"/>
    <p:sldId id="270" r:id="rId24"/>
    <p:sldId id="271" r:id="rId25"/>
    <p:sldId id="272" r:id="rId26"/>
    <p:sldId id="27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105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95976B-0442-8444-8101-B928131A10E6}"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16CC4420-A6D7-3742-955B-335619612DC3}">
      <dgm:prSet phldrT="[Text]"/>
      <dgm:spPr/>
      <dgm:t>
        <a:bodyPr/>
        <a:lstStyle/>
        <a:p>
          <a:r>
            <a:rPr lang="en-US" dirty="0" smtClean="0"/>
            <a:t>Water Web Service</a:t>
          </a:r>
          <a:endParaRPr lang="en-US" dirty="0"/>
        </a:p>
      </dgm:t>
    </dgm:pt>
    <dgm:pt modelId="{3B05EF67-22E5-7040-89FA-DC4FDD338D2C}" type="parTrans" cxnId="{FA0B573A-4F69-E04E-806D-DD2DA5094116}">
      <dgm:prSet/>
      <dgm:spPr/>
      <dgm:t>
        <a:bodyPr/>
        <a:lstStyle/>
        <a:p>
          <a:endParaRPr lang="en-US"/>
        </a:p>
      </dgm:t>
    </dgm:pt>
    <dgm:pt modelId="{3209A444-E5FB-E84C-A4A2-62EBD6742001}" type="sibTrans" cxnId="{FA0B573A-4F69-E04E-806D-DD2DA5094116}">
      <dgm:prSet/>
      <dgm:spPr/>
      <dgm:t>
        <a:bodyPr/>
        <a:lstStyle/>
        <a:p>
          <a:endParaRPr lang="en-US"/>
        </a:p>
      </dgm:t>
    </dgm:pt>
    <dgm:pt modelId="{6EF3EF66-609C-4B49-848B-0EE890242FB5}">
      <dgm:prSet phldrT="[Text]"/>
      <dgm:spPr/>
      <dgm:t>
        <a:bodyPr/>
        <a:lstStyle/>
        <a:p>
          <a:r>
            <a:rPr lang="en-US" dirty="0" smtClean="0"/>
            <a:t>Water Web Data Service</a:t>
          </a:r>
          <a:endParaRPr lang="en-US" dirty="0"/>
        </a:p>
      </dgm:t>
    </dgm:pt>
    <dgm:pt modelId="{798C44C0-FFD7-3F4D-AADD-D5CE0FF402E9}" type="parTrans" cxnId="{20FC9062-A5C7-CE4C-B20C-08E4E55E145C}">
      <dgm:prSet/>
      <dgm:spPr/>
      <dgm:t>
        <a:bodyPr/>
        <a:lstStyle/>
        <a:p>
          <a:endParaRPr lang="en-US"/>
        </a:p>
      </dgm:t>
    </dgm:pt>
    <dgm:pt modelId="{7339C6CE-5347-0446-932D-F748EE3BD8F2}" type="sibTrans" cxnId="{20FC9062-A5C7-CE4C-B20C-08E4E55E145C}">
      <dgm:prSet/>
      <dgm:spPr/>
      <dgm:t>
        <a:bodyPr/>
        <a:lstStyle/>
        <a:p>
          <a:endParaRPr lang="en-US"/>
        </a:p>
      </dgm:t>
    </dgm:pt>
    <dgm:pt modelId="{BA487D0D-0BF7-5D49-87C2-D3E07641C474}">
      <dgm:prSet phldrT="[Text]"/>
      <dgm:spPr/>
      <dgm:t>
        <a:bodyPr/>
        <a:lstStyle/>
        <a:p>
          <a:r>
            <a:rPr lang="en-US" dirty="0" smtClean="0"/>
            <a:t>Water Web Catalog Service</a:t>
          </a:r>
          <a:endParaRPr lang="en-US" dirty="0"/>
        </a:p>
      </dgm:t>
    </dgm:pt>
    <dgm:pt modelId="{C0CE08E3-65AA-3149-AB51-A82C93CAECD4}" type="parTrans" cxnId="{68C6CC62-BDC7-6E44-9BCF-3C311C7AA472}">
      <dgm:prSet/>
      <dgm:spPr/>
      <dgm:t>
        <a:bodyPr/>
        <a:lstStyle/>
        <a:p>
          <a:endParaRPr lang="en-US"/>
        </a:p>
      </dgm:t>
    </dgm:pt>
    <dgm:pt modelId="{7BE47935-8545-B241-B198-634D472B17D2}" type="sibTrans" cxnId="{68C6CC62-BDC7-6E44-9BCF-3C311C7AA472}">
      <dgm:prSet/>
      <dgm:spPr/>
      <dgm:t>
        <a:bodyPr/>
        <a:lstStyle/>
        <a:p>
          <a:endParaRPr lang="en-US"/>
        </a:p>
      </dgm:t>
    </dgm:pt>
    <dgm:pt modelId="{CBDF6AC1-0E43-FC44-A0E9-367DD44A1891}">
      <dgm:prSet phldrT="[Text]"/>
      <dgm:spPr/>
      <dgm:t>
        <a:bodyPr/>
        <a:lstStyle/>
        <a:p>
          <a:r>
            <a:rPr lang="en-US" dirty="0" smtClean="0"/>
            <a:t>Water Web Ontology Service</a:t>
          </a:r>
          <a:endParaRPr lang="en-US" dirty="0"/>
        </a:p>
      </dgm:t>
    </dgm:pt>
    <dgm:pt modelId="{EAE0A716-131B-DD49-B982-03DF1277F507}" type="parTrans" cxnId="{70D9459D-B1B8-8C40-A01A-C803ECD3FE83}">
      <dgm:prSet/>
      <dgm:spPr/>
      <dgm:t>
        <a:bodyPr/>
        <a:lstStyle/>
        <a:p>
          <a:endParaRPr lang="en-US"/>
        </a:p>
      </dgm:t>
    </dgm:pt>
    <dgm:pt modelId="{98E0F687-DFBA-A141-8CCB-237FAD060CB2}" type="sibTrans" cxnId="{70D9459D-B1B8-8C40-A01A-C803ECD3FE83}">
      <dgm:prSet/>
      <dgm:spPr/>
      <dgm:t>
        <a:bodyPr/>
        <a:lstStyle/>
        <a:p>
          <a:endParaRPr lang="en-US"/>
        </a:p>
      </dgm:t>
    </dgm:pt>
    <dgm:pt modelId="{B60B9BA0-0E8D-3E40-9B6E-7E44E32427AD}">
      <dgm:prSet phldrT="[Text]"/>
      <dgm:spPr/>
      <dgm:t>
        <a:bodyPr/>
        <a:lstStyle/>
        <a:p>
          <a:r>
            <a:rPr lang="en-US" dirty="0" smtClean="0"/>
            <a:t>Map Services</a:t>
          </a:r>
          <a:endParaRPr lang="en-US" dirty="0"/>
        </a:p>
      </dgm:t>
    </dgm:pt>
    <dgm:pt modelId="{02467845-F00A-5246-8219-E849FBC8C20C}" type="parTrans" cxnId="{26A8E27F-B339-1D42-8FAE-7A836A5B6EBA}">
      <dgm:prSet/>
      <dgm:spPr/>
      <dgm:t>
        <a:bodyPr/>
        <a:lstStyle/>
        <a:p>
          <a:endParaRPr lang="en-US"/>
        </a:p>
      </dgm:t>
    </dgm:pt>
    <dgm:pt modelId="{0742CB5B-69ED-1346-B274-7A1EED9B9F8F}" type="sibTrans" cxnId="{26A8E27F-B339-1D42-8FAE-7A836A5B6EBA}">
      <dgm:prSet/>
      <dgm:spPr/>
      <dgm:t>
        <a:bodyPr/>
        <a:lstStyle/>
        <a:p>
          <a:endParaRPr lang="en-US"/>
        </a:p>
      </dgm:t>
    </dgm:pt>
    <dgm:pt modelId="{4E88E808-12CF-6540-AF03-FD2E803D6519}">
      <dgm:prSet phldrT="[Text]"/>
      <dgm:spPr/>
      <dgm:t>
        <a:bodyPr/>
        <a:lstStyle/>
        <a:p>
          <a:r>
            <a:rPr lang="en-US" dirty="0" smtClean="0"/>
            <a:t>Water Quality Exchange Service</a:t>
          </a:r>
          <a:endParaRPr lang="en-US" dirty="0"/>
        </a:p>
      </dgm:t>
    </dgm:pt>
    <dgm:pt modelId="{5EA17DB2-9306-D64C-A3D8-547AF069E560}" type="parTrans" cxnId="{0CCDD056-EB96-1E4C-81AB-65F313CADCA9}">
      <dgm:prSet/>
      <dgm:spPr/>
      <dgm:t>
        <a:bodyPr/>
        <a:lstStyle/>
        <a:p>
          <a:endParaRPr lang="en-US"/>
        </a:p>
      </dgm:t>
    </dgm:pt>
    <dgm:pt modelId="{6E5662A6-EAE6-C840-93F7-D4D0EFB56CFF}" type="sibTrans" cxnId="{0CCDD056-EB96-1E4C-81AB-65F313CADCA9}">
      <dgm:prSet/>
      <dgm:spPr/>
      <dgm:t>
        <a:bodyPr/>
        <a:lstStyle/>
        <a:p>
          <a:endParaRPr lang="en-US"/>
        </a:p>
      </dgm:t>
    </dgm:pt>
    <dgm:pt modelId="{E86B6235-01BF-444C-A168-A351C457D9FC}">
      <dgm:prSet phldrT="[Text]"/>
      <dgm:spPr/>
      <dgm:t>
        <a:bodyPr/>
        <a:lstStyle/>
        <a:p>
          <a:r>
            <a:rPr lang="en-US" dirty="0" smtClean="0"/>
            <a:t>Processing Services</a:t>
          </a:r>
          <a:endParaRPr lang="en-US" dirty="0"/>
        </a:p>
      </dgm:t>
    </dgm:pt>
    <dgm:pt modelId="{BFB07D1B-A26A-B544-866A-B1E4253FACF4}" type="parTrans" cxnId="{5BDE08BD-9A25-8E4D-986F-713F9DC7BF02}">
      <dgm:prSet/>
      <dgm:spPr/>
      <dgm:t>
        <a:bodyPr/>
        <a:lstStyle/>
        <a:p>
          <a:endParaRPr lang="en-US"/>
        </a:p>
      </dgm:t>
    </dgm:pt>
    <dgm:pt modelId="{856E36B9-0813-BB4A-A9CF-926CAA3F6F3F}" type="sibTrans" cxnId="{5BDE08BD-9A25-8E4D-986F-713F9DC7BF02}">
      <dgm:prSet/>
      <dgm:spPr/>
      <dgm:t>
        <a:bodyPr/>
        <a:lstStyle/>
        <a:p>
          <a:endParaRPr lang="en-US"/>
        </a:p>
      </dgm:t>
    </dgm:pt>
    <dgm:pt modelId="{A402BD31-E2B2-DA4F-814F-E5329F612C2C}" type="pres">
      <dgm:prSet presAssocID="{D995976B-0442-8444-8101-B928131A10E6}" presName="hierChild1" presStyleCnt="0">
        <dgm:presLayoutVars>
          <dgm:chPref val="1"/>
          <dgm:dir/>
          <dgm:animOne val="branch"/>
          <dgm:animLvl val="lvl"/>
          <dgm:resizeHandles/>
        </dgm:presLayoutVars>
      </dgm:prSet>
      <dgm:spPr/>
      <dgm:t>
        <a:bodyPr/>
        <a:lstStyle/>
        <a:p>
          <a:endParaRPr lang="en-US"/>
        </a:p>
      </dgm:t>
    </dgm:pt>
    <dgm:pt modelId="{88ACF192-8910-4949-A13E-ED3006FDB928}" type="pres">
      <dgm:prSet presAssocID="{16CC4420-A6D7-3742-955B-335619612DC3}" presName="hierRoot1" presStyleCnt="0"/>
      <dgm:spPr/>
    </dgm:pt>
    <dgm:pt modelId="{82A76B5F-4514-D641-9D1A-67FA4EAD90BE}" type="pres">
      <dgm:prSet presAssocID="{16CC4420-A6D7-3742-955B-335619612DC3}" presName="composite" presStyleCnt="0"/>
      <dgm:spPr/>
    </dgm:pt>
    <dgm:pt modelId="{11834B7F-50CB-3D49-B83E-4119144D8EC7}" type="pres">
      <dgm:prSet presAssocID="{16CC4420-A6D7-3742-955B-335619612DC3}" presName="background" presStyleLbl="node0" presStyleIdx="0" presStyleCnt="1"/>
      <dgm:spPr/>
    </dgm:pt>
    <dgm:pt modelId="{3A8FCE72-CB5A-8242-9F45-E2345769D87B}" type="pres">
      <dgm:prSet presAssocID="{16CC4420-A6D7-3742-955B-335619612DC3}" presName="text" presStyleLbl="fgAcc0" presStyleIdx="0" presStyleCnt="1">
        <dgm:presLayoutVars>
          <dgm:chPref val="3"/>
        </dgm:presLayoutVars>
      </dgm:prSet>
      <dgm:spPr/>
      <dgm:t>
        <a:bodyPr/>
        <a:lstStyle/>
        <a:p>
          <a:endParaRPr lang="en-US"/>
        </a:p>
      </dgm:t>
    </dgm:pt>
    <dgm:pt modelId="{0149FEEA-0D06-6F44-AB34-386829738392}" type="pres">
      <dgm:prSet presAssocID="{16CC4420-A6D7-3742-955B-335619612DC3}" presName="hierChild2" presStyleCnt="0"/>
      <dgm:spPr/>
    </dgm:pt>
    <dgm:pt modelId="{A827BE45-F8FE-D04B-AB0A-93CB88B7B736}" type="pres">
      <dgm:prSet presAssocID="{798C44C0-FFD7-3F4D-AADD-D5CE0FF402E9}" presName="Name10" presStyleLbl="parChTrans1D2" presStyleIdx="0" presStyleCnt="6"/>
      <dgm:spPr/>
      <dgm:t>
        <a:bodyPr/>
        <a:lstStyle/>
        <a:p>
          <a:endParaRPr lang="en-US"/>
        </a:p>
      </dgm:t>
    </dgm:pt>
    <dgm:pt modelId="{0F48D2A5-BB4B-D747-8825-59146827D186}" type="pres">
      <dgm:prSet presAssocID="{6EF3EF66-609C-4B49-848B-0EE890242FB5}" presName="hierRoot2" presStyleCnt="0"/>
      <dgm:spPr/>
    </dgm:pt>
    <dgm:pt modelId="{80C396E3-1C81-164A-8617-3BAF04C0F492}" type="pres">
      <dgm:prSet presAssocID="{6EF3EF66-609C-4B49-848B-0EE890242FB5}" presName="composite2" presStyleCnt="0"/>
      <dgm:spPr/>
    </dgm:pt>
    <dgm:pt modelId="{C869DB5F-BEC9-1349-9BB9-3BEB06AB0823}" type="pres">
      <dgm:prSet presAssocID="{6EF3EF66-609C-4B49-848B-0EE890242FB5}" presName="background2" presStyleLbl="node2" presStyleIdx="0" presStyleCnt="6"/>
      <dgm:spPr/>
    </dgm:pt>
    <dgm:pt modelId="{A3E8BD22-3979-6842-9666-F9B21C0EC6C2}" type="pres">
      <dgm:prSet presAssocID="{6EF3EF66-609C-4B49-848B-0EE890242FB5}" presName="text2" presStyleLbl="fgAcc2" presStyleIdx="0" presStyleCnt="6">
        <dgm:presLayoutVars>
          <dgm:chPref val="3"/>
        </dgm:presLayoutVars>
      </dgm:prSet>
      <dgm:spPr/>
      <dgm:t>
        <a:bodyPr/>
        <a:lstStyle/>
        <a:p>
          <a:endParaRPr lang="en-US"/>
        </a:p>
      </dgm:t>
    </dgm:pt>
    <dgm:pt modelId="{E9B8F974-5463-8849-B784-67EA05682D55}" type="pres">
      <dgm:prSet presAssocID="{6EF3EF66-609C-4B49-848B-0EE890242FB5}" presName="hierChild3" presStyleCnt="0"/>
      <dgm:spPr/>
    </dgm:pt>
    <dgm:pt modelId="{32C6E042-3A8F-4C4C-8C9E-CC8B459EB095}" type="pres">
      <dgm:prSet presAssocID="{C0CE08E3-65AA-3149-AB51-A82C93CAECD4}" presName="Name10" presStyleLbl="parChTrans1D2" presStyleIdx="1" presStyleCnt="6"/>
      <dgm:spPr/>
      <dgm:t>
        <a:bodyPr/>
        <a:lstStyle/>
        <a:p>
          <a:endParaRPr lang="en-US"/>
        </a:p>
      </dgm:t>
    </dgm:pt>
    <dgm:pt modelId="{A95C6E7A-07D7-894B-A42E-E3DB51E69657}" type="pres">
      <dgm:prSet presAssocID="{BA487D0D-0BF7-5D49-87C2-D3E07641C474}" presName="hierRoot2" presStyleCnt="0"/>
      <dgm:spPr/>
    </dgm:pt>
    <dgm:pt modelId="{30271C8E-BAD8-364B-BB03-F3A8AED9D69E}" type="pres">
      <dgm:prSet presAssocID="{BA487D0D-0BF7-5D49-87C2-D3E07641C474}" presName="composite2" presStyleCnt="0"/>
      <dgm:spPr/>
    </dgm:pt>
    <dgm:pt modelId="{3CA4A154-001A-CC45-AC01-32618634DDB3}" type="pres">
      <dgm:prSet presAssocID="{BA487D0D-0BF7-5D49-87C2-D3E07641C474}" presName="background2" presStyleLbl="node2" presStyleIdx="1" presStyleCnt="6"/>
      <dgm:spPr/>
    </dgm:pt>
    <dgm:pt modelId="{4C09D345-0C2B-0B46-9075-4521C609A65B}" type="pres">
      <dgm:prSet presAssocID="{BA487D0D-0BF7-5D49-87C2-D3E07641C474}" presName="text2" presStyleLbl="fgAcc2" presStyleIdx="1" presStyleCnt="6" custLinFactNeighborX="1853" custLinFactNeighborY="4106">
        <dgm:presLayoutVars>
          <dgm:chPref val="3"/>
        </dgm:presLayoutVars>
      </dgm:prSet>
      <dgm:spPr/>
      <dgm:t>
        <a:bodyPr/>
        <a:lstStyle/>
        <a:p>
          <a:endParaRPr lang="en-US"/>
        </a:p>
      </dgm:t>
    </dgm:pt>
    <dgm:pt modelId="{8968F856-8276-424B-B82D-92BE0DCA1E58}" type="pres">
      <dgm:prSet presAssocID="{BA487D0D-0BF7-5D49-87C2-D3E07641C474}" presName="hierChild3" presStyleCnt="0"/>
      <dgm:spPr/>
    </dgm:pt>
    <dgm:pt modelId="{58C05656-D8D8-4942-A8A0-1BDDA2A9F9F4}" type="pres">
      <dgm:prSet presAssocID="{EAE0A716-131B-DD49-B982-03DF1277F507}" presName="Name10" presStyleLbl="parChTrans1D2" presStyleIdx="2" presStyleCnt="6"/>
      <dgm:spPr/>
      <dgm:t>
        <a:bodyPr/>
        <a:lstStyle/>
        <a:p>
          <a:endParaRPr lang="en-US"/>
        </a:p>
      </dgm:t>
    </dgm:pt>
    <dgm:pt modelId="{F5FAB276-25A2-9445-9093-62672FA6784A}" type="pres">
      <dgm:prSet presAssocID="{CBDF6AC1-0E43-FC44-A0E9-367DD44A1891}" presName="hierRoot2" presStyleCnt="0"/>
      <dgm:spPr/>
    </dgm:pt>
    <dgm:pt modelId="{924820D1-ED9A-7F4C-8303-5C55E9F165D0}" type="pres">
      <dgm:prSet presAssocID="{CBDF6AC1-0E43-FC44-A0E9-367DD44A1891}" presName="composite2" presStyleCnt="0"/>
      <dgm:spPr/>
    </dgm:pt>
    <dgm:pt modelId="{B3D10A5A-A653-F943-9256-21FE5558FEE3}" type="pres">
      <dgm:prSet presAssocID="{CBDF6AC1-0E43-FC44-A0E9-367DD44A1891}" presName="background2" presStyleLbl="node2" presStyleIdx="2" presStyleCnt="6"/>
      <dgm:spPr/>
    </dgm:pt>
    <dgm:pt modelId="{22E1BD3B-A7ED-564C-9EC7-89C80C337300}" type="pres">
      <dgm:prSet presAssocID="{CBDF6AC1-0E43-FC44-A0E9-367DD44A1891}" presName="text2" presStyleLbl="fgAcc2" presStyleIdx="2" presStyleCnt="6">
        <dgm:presLayoutVars>
          <dgm:chPref val="3"/>
        </dgm:presLayoutVars>
      </dgm:prSet>
      <dgm:spPr/>
      <dgm:t>
        <a:bodyPr/>
        <a:lstStyle/>
        <a:p>
          <a:endParaRPr lang="en-US"/>
        </a:p>
      </dgm:t>
    </dgm:pt>
    <dgm:pt modelId="{4C88BA99-0F14-784B-86C5-18020F95CBCC}" type="pres">
      <dgm:prSet presAssocID="{CBDF6AC1-0E43-FC44-A0E9-367DD44A1891}" presName="hierChild3" presStyleCnt="0"/>
      <dgm:spPr/>
    </dgm:pt>
    <dgm:pt modelId="{440B7F38-E650-6F48-A678-D13C43E3FCCE}" type="pres">
      <dgm:prSet presAssocID="{5EA17DB2-9306-D64C-A3D8-547AF069E560}" presName="Name10" presStyleLbl="parChTrans1D2" presStyleIdx="3" presStyleCnt="6"/>
      <dgm:spPr/>
      <dgm:t>
        <a:bodyPr/>
        <a:lstStyle/>
        <a:p>
          <a:endParaRPr lang="en-US"/>
        </a:p>
      </dgm:t>
    </dgm:pt>
    <dgm:pt modelId="{421A4F8B-1C0B-054C-958A-B87C8743AAC9}" type="pres">
      <dgm:prSet presAssocID="{4E88E808-12CF-6540-AF03-FD2E803D6519}" presName="hierRoot2" presStyleCnt="0"/>
      <dgm:spPr/>
    </dgm:pt>
    <dgm:pt modelId="{CE4B870C-D883-A64B-A18B-A16217A2348E}" type="pres">
      <dgm:prSet presAssocID="{4E88E808-12CF-6540-AF03-FD2E803D6519}" presName="composite2" presStyleCnt="0"/>
      <dgm:spPr/>
    </dgm:pt>
    <dgm:pt modelId="{84993AA9-FDCE-5249-B6FE-0FBBE674CDDC}" type="pres">
      <dgm:prSet presAssocID="{4E88E808-12CF-6540-AF03-FD2E803D6519}" presName="background2" presStyleLbl="node2" presStyleIdx="3" presStyleCnt="6"/>
      <dgm:spPr/>
    </dgm:pt>
    <dgm:pt modelId="{E3349B91-3BC5-B24B-A76F-544B01E16884}" type="pres">
      <dgm:prSet presAssocID="{4E88E808-12CF-6540-AF03-FD2E803D6519}" presName="text2" presStyleLbl="fgAcc2" presStyleIdx="3" presStyleCnt="6">
        <dgm:presLayoutVars>
          <dgm:chPref val="3"/>
        </dgm:presLayoutVars>
      </dgm:prSet>
      <dgm:spPr/>
      <dgm:t>
        <a:bodyPr/>
        <a:lstStyle/>
        <a:p>
          <a:endParaRPr lang="en-US"/>
        </a:p>
      </dgm:t>
    </dgm:pt>
    <dgm:pt modelId="{0433F5E9-ECD6-6741-A49F-D2D41D838420}" type="pres">
      <dgm:prSet presAssocID="{4E88E808-12CF-6540-AF03-FD2E803D6519}" presName="hierChild3" presStyleCnt="0"/>
      <dgm:spPr/>
    </dgm:pt>
    <dgm:pt modelId="{199AC061-9F87-0441-869E-76B67673CCAF}" type="pres">
      <dgm:prSet presAssocID="{02467845-F00A-5246-8219-E849FBC8C20C}" presName="Name10" presStyleLbl="parChTrans1D2" presStyleIdx="4" presStyleCnt="6"/>
      <dgm:spPr/>
      <dgm:t>
        <a:bodyPr/>
        <a:lstStyle/>
        <a:p>
          <a:endParaRPr lang="en-US"/>
        </a:p>
      </dgm:t>
    </dgm:pt>
    <dgm:pt modelId="{4E5E562C-1ADA-6344-883C-BA1519A75D1C}" type="pres">
      <dgm:prSet presAssocID="{B60B9BA0-0E8D-3E40-9B6E-7E44E32427AD}" presName="hierRoot2" presStyleCnt="0"/>
      <dgm:spPr/>
    </dgm:pt>
    <dgm:pt modelId="{C9CD3EDB-A2F3-2A40-8936-1FB3DE81AF17}" type="pres">
      <dgm:prSet presAssocID="{B60B9BA0-0E8D-3E40-9B6E-7E44E32427AD}" presName="composite2" presStyleCnt="0"/>
      <dgm:spPr/>
    </dgm:pt>
    <dgm:pt modelId="{12456182-471E-9B43-8FFC-28ED0E0EF238}" type="pres">
      <dgm:prSet presAssocID="{B60B9BA0-0E8D-3E40-9B6E-7E44E32427AD}" presName="background2" presStyleLbl="node2" presStyleIdx="4" presStyleCnt="6"/>
      <dgm:spPr/>
    </dgm:pt>
    <dgm:pt modelId="{144C9E75-50A2-844A-B67A-788935DF35C3}" type="pres">
      <dgm:prSet presAssocID="{B60B9BA0-0E8D-3E40-9B6E-7E44E32427AD}" presName="text2" presStyleLbl="fgAcc2" presStyleIdx="4" presStyleCnt="6">
        <dgm:presLayoutVars>
          <dgm:chPref val="3"/>
        </dgm:presLayoutVars>
      </dgm:prSet>
      <dgm:spPr/>
      <dgm:t>
        <a:bodyPr/>
        <a:lstStyle/>
        <a:p>
          <a:endParaRPr lang="en-US"/>
        </a:p>
      </dgm:t>
    </dgm:pt>
    <dgm:pt modelId="{E52D6932-E88D-E64A-ADD7-5877A6DFB751}" type="pres">
      <dgm:prSet presAssocID="{B60B9BA0-0E8D-3E40-9B6E-7E44E32427AD}" presName="hierChild3" presStyleCnt="0"/>
      <dgm:spPr/>
    </dgm:pt>
    <dgm:pt modelId="{C93C292C-AA54-1044-B04A-69CEC0227FEE}" type="pres">
      <dgm:prSet presAssocID="{BFB07D1B-A26A-B544-866A-B1E4253FACF4}" presName="Name10" presStyleLbl="parChTrans1D2" presStyleIdx="5" presStyleCnt="6"/>
      <dgm:spPr/>
      <dgm:t>
        <a:bodyPr/>
        <a:lstStyle/>
        <a:p>
          <a:endParaRPr lang="en-US"/>
        </a:p>
      </dgm:t>
    </dgm:pt>
    <dgm:pt modelId="{F2211358-F1BD-3C4A-BD2E-354C0F212D92}" type="pres">
      <dgm:prSet presAssocID="{E86B6235-01BF-444C-A168-A351C457D9FC}" presName="hierRoot2" presStyleCnt="0"/>
      <dgm:spPr/>
    </dgm:pt>
    <dgm:pt modelId="{A1947EC0-9075-CC4F-BEE0-0D3B975F6052}" type="pres">
      <dgm:prSet presAssocID="{E86B6235-01BF-444C-A168-A351C457D9FC}" presName="composite2" presStyleCnt="0"/>
      <dgm:spPr/>
    </dgm:pt>
    <dgm:pt modelId="{B75A3C11-C038-1C4B-AC70-D95699CF1090}" type="pres">
      <dgm:prSet presAssocID="{E86B6235-01BF-444C-A168-A351C457D9FC}" presName="background2" presStyleLbl="node2" presStyleIdx="5" presStyleCnt="6"/>
      <dgm:spPr/>
    </dgm:pt>
    <dgm:pt modelId="{B86E006D-75DC-264F-86A8-C3B79DDCD5D8}" type="pres">
      <dgm:prSet presAssocID="{E86B6235-01BF-444C-A168-A351C457D9FC}" presName="text2" presStyleLbl="fgAcc2" presStyleIdx="5" presStyleCnt="6" custLinFactNeighborX="-2512" custLinFactNeighborY="-4055">
        <dgm:presLayoutVars>
          <dgm:chPref val="3"/>
        </dgm:presLayoutVars>
      </dgm:prSet>
      <dgm:spPr/>
      <dgm:t>
        <a:bodyPr/>
        <a:lstStyle/>
        <a:p>
          <a:endParaRPr lang="en-US"/>
        </a:p>
      </dgm:t>
    </dgm:pt>
    <dgm:pt modelId="{961361D1-5585-5845-AE08-80E43D7E2929}" type="pres">
      <dgm:prSet presAssocID="{E86B6235-01BF-444C-A168-A351C457D9FC}" presName="hierChild3" presStyleCnt="0"/>
      <dgm:spPr/>
    </dgm:pt>
  </dgm:ptLst>
  <dgm:cxnLst>
    <dgm:cxn modelId="{D54C1D23-E0E5-46D4-9F0D-C03AB2A56376}" type="presOf" srcId="{798C44C0-FFD7-3F4D-AADD-D5CE0FF402E9}" destId="{A827BE45-F8FE-D04B-AB0A-93CB88B7B736}" srcOrd="0" destOrd="0" presId="urn:microsoft.com/office/officeart/2005/8/layout/hierarchy1"/>
    <dgm:cxn modelId="{4EC7484F-B27E-4C5C-92D2-81D4FA8FFB9B}" type="presOf" srcId="{CBDF6AC1-0E43-FC44-A0E9-367DD44A1891}" destId="{22E1BD3B-A7ED-564C-9EC7-89C80C337300}" srcOrd="0" destOrd="0" presId="urn:microsoft.com/office/officeart/2005/8/layout/hierarchy1"/>
    <dgm:cxn modelId="{6FE6D023-B6D2-48FB-8DC5-75BE0380ED0E}" type="presOf" srcId="{5EA17DB2-9306-D64C-A3D8-547AF069E560}" destId="{440B7F38-E650-6F48-A678-D13C43E3FCCE}" srcOrd="0" destOrd="0" presId="urn:microsoft.com/office/officeart/2005/8/layout/hierarchy1"/>
    <dgm:cxn modelId="{075485D2-D01E-4974-AB1D-B6C928AACF75}" type="presOf" srcId="{6EF3EF66-609C-4B49-848B-0EE890242FB5}" destId="{A3E8BD22-3979-6842-9666-F9B21C0EC6C2}" srcOrd="0" destOrd="0" presId="urn:microsoft.com/office/officeart/2005/8/layout/hierarchy1"/>
    <dgm:cxn modelId="{26A8E27F-B339-1D42-8FAE-7A836A5B6EBA}" srcId="{16CC4420-A6D7-3742-955B-335619612DC3}" destId="{B60B9BA0-0E8D-3E40-9B6E-7E44E32427AD}" srcOrd="4" destOrd="0" parTransId="{02467845-F00A-5246-8219-E849FBC8C20C}" sibTransId="{0742CB5B-69ED-1346-B274-7A1EED9B9F8F}"/>
    <dgm:cxn modelId="{DB354400-3FA2-40F3-AD98-8863BA2F1FAA}" type="presOf" srcId="{02467845-F00A-5246-8219-E849FBC8C20C}" destId="{199AC061-9F87-0441-869E-76B67673CCAF}" srcOrd="0" destOrd="0" presId="urn:microsoft.com/office/officeart/2005/8/layout/hierarchy1"/>
    <dgm:cxn modelId="{FA0B573A-4F69-E04E-806D-DD2DA5094116}" srcId="{D995976B-0442-8444-8101-B928131A10E6}" destId="{16CC4420-A6D7-3742-955B-335619612DC3}" srcOrd="0" destOrd="0" parTransId="{3B05EF67-22E5-7040-89FA-DC4FDD338D2C}" sibTransId="{3209A444-E5FB-E84C-A4A2-62EBD6742001}"/>
    <dgm:cxn modelId="{CB627A0E-6DC9-4B08-9E33-DCCEADA183B9}" type="presOf" srcId="{EAE0A716-131B-DD49-B982-03DF1277F507}" destId="{58C05656-D8D8-4942-A8A0-1BDDA2A9F9F4}" srcOrd="0" destOrd="0" presId="urn:microsoft.com/office/officeart/2005/8/layout/hierarchy1"/>
    <dgm:cxn modelId="{2EFD365F-FC0B-4B27-A155-4F74BBD3B150}" type="presOf" srcId="{B60B9BA0-0E8D-3E40-9B6E-7E44E32427AD}" destId="{144C9E75-50A2-844A-B67A-788935DF35C3}" srcOrd="0" destOrd="0" presId="urn:microsoft.com/office/officeart/2005/8/layout/hierarchy1"/>
    <dgm:cxn modelId="{2A67E9FB-8CDB-41E5-BA71-54EE31DDC49A}" type="presOf" srcId="{C0CE08E3-65AA-3149-AB51-A82C93CAECD4}" destId="{32C6E042-3A8F-4C4C-8C9E-CC8B459EB095}" srcOrd="0" destOrd="0" presId="urn:microsoft.com/office/officeart/2005/8/layout/hierarchy1"/>
    <dgm:cxn modelId="{70D9459D-B1B8-8C40-A01A-C803ECD3FE83}" srcId="{16CC4420-A6D7-3742-955B-335619612DC3}" destId="{CBDF6AC1-0E43-FC44-A0E9-367DD44A1891}" srcOrd="2" destOrd="0" parTransId="{EAE0A716-131B-DD49-B982-03DF1277F507}" sibTransId="{98E0F687-DFBA-A141-8CCB-237FAD060CB2}"/>
    <dgm:cxn modelId="{8678D1A8-BD15-4741-B716-A7E2F65F07C7}" type="presOf" srcId="{4E88E808-12CF-6540-AF03-FD2E803D6519}" destId="{E3349B91-3BC5-B24B-A76F-544B01E16884}" srcOrd="0" destOrd="0" presId="urn:microsoft.com/office/officeart/2005/8/layout/hierarchy1"/>
    <dgm:cxn modelId="{A4A58FC6-2309-42AC-9CB7-92A5937305BD}" type="presOf" srcId="{E86B6235-01BF-444C-A168-A351C457D9FC}" destId="{B86E006D-75DC-264F-86A8-C3B79DDCD5D8}" srcOrd="0" destOrd="0" presId="urn:microsoft.com/office/officeart/2005/8/layout/hierarchy1"/>
    <dgm:cxn modelId="{B914A820-5870-4A8B-B8F8-9B71D843DF94}" type="presOf" srcId="{16CC4420-A6D7-3742-955B-335619612DC3}" destId="{3A8FCE72-CB5A-8242-9F45-E2345769D87B}" srcOrd="0" destOrd="0" presId="urn:microsoft.com/office/officeart/2005/8/layout/hierarchy1"/>
    <dgm:cxn modelId="{68C6CC62-BDC7-6E44-9BCF-3C311C7AA472}" srcId="{16CC4420-A6D7-3742-955B-335619612DC3}" destId="{BA487D0D-0BF7-5D49-87C2-D3E07641C474}" srcOrd="1" destOrd="0" parTransId="{C0CE08E3-65AA-3149-AB51-A82C93CAECD4}" sibTransId="{7BE47935-8545-B241-B198-634D472B17D2}"/>
    <dgm:cxn modelId="{447A49DB-CC6E-467A-9A29-13783477DECF}" type="presOf" srcId="{BA487D0D-0BF7-5D49-87C2-D3E07641C474}" destId="{4C09D345-0C2B-0B46-9075-4521C609A65B}" srcOrd="0" destOrd="0" presId="urn:microsoft.com/office/officeart/2005/8/layout/hierarchy1"/>
    <dgm:cxn modelId="{0CCDD056-EB96-1E4C-81AB-65F313CADCA9}" srcId="{16CC4420-A6D7-3742-955B-335619612DC3}" destId="{4E88E808-12CF-6540-AF03-FD2E803D6519}" srcOrd="3" destOrd="0" parTransId="{5EA17DB2-9306-D64C-A3D8-547AF069E560}" sibTransId="{6E5662A6-EAE6-C840-93F7-D4D0EFB56CFF}"/>
    <dgm:cxn modelId="{20FC9062-A5C7-CE4C-B20C-08E4E55E145C}" srcId="{16CC4420-A6D7-3742-955B-335619612DC3}" destId="{6EF3EF66-609C-4B49-848B-0EE890242FB5}" srcOrd="0" destOrd="0" parTransId="{798C44C0-FFD7-3F4D-AADD-D5CE0FF402E9}" sibTransId="{7339C6CE-5347-0446-932D-F748EE3BD8F2}"/>
    <dgm:cxn modelId="{309CC48F-A00C-4B31-BAD1-06134312EEC8}" type="presOf" srcId="{BFB07D1B-A26A-B544-866A-B1E4253FACF4}" destId="{C93C292C-AA54-1044-B04A-69CEC0227FEE}" srcOrd="0" destOrd="0" presId="urn:microsoft.com/office/officeart/2005/8/layout/hierarchy1"/>
    <dgm:cxn modelId="{5BDE08BD-9A25-8E4D-986F-713F9DC7BF02}" srcId="{16CC4420-A6D7-3742-955B-335619612DC3}" destId="{E86B6235-01BF-444C-A168-A351C457D9FC}" srcOrd="5" destOrd="0" parTransId="{BFB07D1B-A26A-B544-866A-B1E4253FACF4}" sibTransId="{856E36B9-0813-BB4A-A9CF-926CAA3F6F3F}"/>
    <dgm:cxn modelId="{7387A471-9B34-4AC8-8974-F6ADCD465E18}" type="presOf" srcId="{D995976B-0442-8444-8101-B928131A10E6}" destId="{A402BD31-E2B2-DA4F-814F-E5329F612C2C}" srcOrd="0" destOrd="0" presId="urn:microsoft.com/office/officeart/2005/8/layout/hierarchy1"/>
    <dgm:cxn modelId="{F4B66A29-84B7-4D13-B20A-52D960D44325}" type="presParOf" srcId="{A402BD31-E2B2-DA4F-814F-E5329F612C2C}" destId="{88ACF192-8910-4949-A13E-ED3006FDB928}" srcOrd="0" destOrd="0" presId="urn:microsoft.com/office/officeart/2005/8/layout/hierarchy1"/>
    <dgm:cxn modelId="{3072B781-4FC3-45ED-B1A8-5954B66A9372}" type="presParOf" srcId="{88ACF192-8910-4949-A13E-ED3006FDB928}" destId="{82A76B5F-4514-D641-9D1A-67FA4EAD90BE}" srcOrd="0" destOrd="0" presId="urn:microsoft.com/office/officeart/2005/8/layout/hierarchy1"/>
    <dgm:cxn modelId="{DCABBD5F-C526-4417-B7AF-00464F464D8C}" type="presParOf" srcId="{82A76B5F-4514-D641-9D1A-67FA4EAD90BE}" destId="{11834B7F-50CB-3D49-B83E-4119144D8EC7}" srcOrd="0" destOrd="0" presId="urn:microsoft.com/office/officeart/2005/8/layout/hierarchy1"/>
    <dgm:cxn modelId="{746AC27B-0492-4BEC-BD08-AA2E2D682411}" type="presParOf" srcId="{82A76B5F-4514-D641-9D1A-67FA4EAD90BE}" destId="{3A8FCE72-CB5A-8242-9F45-E2345769D87B}" srcOrd="1" destOrd="0" presId="urn:microsoft.com/office/officeart/2005/8/layout/hierarchy1"/>
    <dgm:cxn modelId="{39DBDE79-C7DF-4D77-A73E-D7614EF878F9}" type="presParOf" srcId="{88ACF192-8910-4949-A13E-ED3006FDB928}" destId="{0149FEEA-0D06-6F44-AB34-386829738392}" srcOrd="1" destOrd="0" presId="urn:microsoft.com/office/officeart/2005/8/layout/hierarchy1"/>
    <dgm:cxn modelId="{CD633EE3-9372-4FFE-B930-8D66870FA779}" type="presParOf" srcId="{0149FEEA-0D06-6F44-AB34-386829738392}" destId="{A827BE45-F8FE-D04B-AB0A-93CB88B7B736}" srcOrd="0" destOrd="0" presId="urn:microsoft.com/office/officeart/2005/8/layout/hierarchy1"/>
    <dgm:cxn modelId="{2899B881-4527-4D63-BB47-12FAE48EFD20}" type="presParOf" srcId="{0149FEEA-0D06-6F44-AB34-386829738392}" destId="{0F48D2A5-BB4B-D747-8825-59146827D186}" srcOrd="1" destOrd="0" presId="urn:microsoft.com/office/officeart/2005/8/layout/hierarchy1"/>
    <dgm:cxn modelId="{906EAD5B-F4D9-46A1-9D38-F31971D70004}" type="presParOf" srcId="{0F48D2A5-BB4B-D747-8825-59146827D186}" destId="{80C396E3-1C81-164A-8617-3BAF04C0F492}" srcOrd="0" destOrd="0" presId="urn:microsoft.com/office/officeart/2005/8/layout/hierarchy1"/>
    <dgm:cxn modelId="{85527E3B-04B7-4090-BD2A-B302F76BAA93}" type="presParOf" srcId="{80C396E3-1C81-164A-8617-3BAF04C0F492}" destId="{C869DB5F-BEC9-1349-9BB9-3BEB06AB0823}" srcOrd="0" destOrd="0" presId="urn:microsoft.com/office/officeart/2005/8/layout/hierarchy1"/>
    <dgm:cxn modelId="{8C5449ED-7FF2-4C19-85FE-1491080DA622}" type="presParOf" srcId="{80C396E3-1C81-164A-8617-3BAF04C0F492}" destId="{A3E8BD22-3979-6842-9666-F9B21C0EC6C2}" srcOrd="1" destOrd="0" presId="urn:microsoft.com/office/officeart/2005/8/layout/hierarchy1"/>
    <dgm:cxn modelId="{19F48600-7FDA-4473-BADC-E2C7D06FBF1E}" type="presParOf" srcId="{0F48D2A5-BB4B-D747-8825-59146827D186}" destId="{E9B8F974-5463-8849-B784-67EA05682D55}" srcOrd="1" destOrd="0" presId="urn:microsoft.com/office/officeart/2005/8/layout/hierarchy1"/>
    <dgm:cxn modelId="{5BFE45AB-FD4E-4352-97C6-1B17965AE708}" type="presParOf" srcId="{0149FEEA-0D06-6F44-AB34-386829738392}" destId="{32C6E042-3A8F-4C4C-8C9E-CC8B459EB095}" srcOrd="2" destOrd="0" presId="urn:microsoft.com/office/officeart/2005/8/layout/hierarchy1"/>
    <dgm:cxn modelId="{DB0F975F-37C9-473E-9A31-9B54A8065F30}" type="presParOf" srcId="{0149FEEA-0D06-6F44-AB34-386829738392}" destId="{A95C6E7A-07D7-894B-A42E-E3DB51E69657}" srcOrd="3" destOrd="0" presId="urn:microsoft.com/office/officeart/2005/8/layout/hierarchy1"/>
    <dgm:cxn modelId="{4DC0F581-95FC-45AF-B51C-FFFB809C01A6}" type="presParOf" srcId="{A95C6E7A-07D7-894B-A42E-E3DB51E69657}" destId="{30271C8E-BAD8-364B-BB03-F3A8AED9D69E}" srcOrd="0" destOrd="0" presId="urn:microsoft.com/office/officeart/2005/8/layout/hierarchy1"/>
    <dgm:cxn modelId="{3F61061D-701F-4818-96E1-CE381B82CD6D}" type="presParOf" srcId="{30271C8E-BAD8-364B-BB03-F3A8AED9D69E}" destId="{3CA4A154-001A-CC45-AC01-32618634DDB3}" srcOrd="0" destOrd="0" presId="urn:microsoft.com/office/officeart/2005/8/layout/hierarchy1"/>
    <dgm:cxn modelId="{F8AC48C7-9D4B-4C17-8AB3-E029A40EDEB6}" type="presParOf" srcId="{30271C8E-BAD8-364B-BB03-F3A8AED9D69E}" destId="{4C09D345-0C2B-0B46-9075-4521C609A65B}" srcOrd="1" destOrd="0" presId="urn:microsoft.com/office/officeart/2005/8/layout/hierarchy1"/>
    <dgm:cxn modelId="{D2FDB7FD-09D1-42C4-8BB2-A779403DB341}" type="presParOf" srcId="{A95C6E7A-07D7-894B-A42E-E3DB51E69657}" destId="{8968F856-8276-424B-B82D-92BE0DCA1E58}" srcOrd="1" destOrd="0" presId="urn:microsoft.com/office/officeart/2005/8/layout/hierarchy1"/>
    <dgm:cxn modelId="{64132757-5F7B-434D-AB0F-A70BEE98D04E}" type="presParOf" srcId="{0149FEEA-0D06-6F44-AB34-386829738392}" destId="{58C05656-D8D8-4942-A8A0-1BDDA2A9F9F4}" srcOrd="4" destOrd="0" presId="urn:microsoft.com/office/officeart/2005/8/layout/hierarchy1"/>
    <dgm:cxn modelId="{D62A25F2-3A56-4E34-A10D-B9214674AF36}" type="presParOf" srcId="{0149FEEA-0D06-6F44-AB34-386829738392}" destId="{F5FAB276-25A2-9445-9093-62672FA6784A}" srcOrd="5" destOrd="0" presId="urn:microsoft.com/office/officeart/2005/8/layout/hierarchy1"/>
    <dgm:cxn modelId="{F5368777-A5CC-43D0-99DD-75C8B2A24630}" type="presParOf" srcId="{F5FAB276-25A2-9445-9093-62672FA6784A}" destId="{924820D1-ED9A-7F4C-8303-5C55E9F165D0}" srcOrd="0" destOrd="0" presId="urn:microsoft.com/office/officeart/2005/8/layout/hierarchy1"/>
    <dgm:cxn modelId="{7A439011-6EC4-444A-8374-C44DDE59CE26}" type="presParOf" srcId="{924820D1-ED9A-7F4C-8303-5C55E9F165D0}" destId="{B3D10A5A-A653-F943-9256-21FE5558FEE3}" srcOrd="0" destOrd="0" presId="urn:microsoft.com/office/officeart/2005/8/layout/hierarchy1"/>
    <dgm:cxn modelId="{A1F7F42E-9444-4C3E-9049-868F19F86ED6}" type="presParOf" srcId="{924820D1-ED9A-7F4C-8303-5C55E9F165D0}" destId="{22E1BD3B-A7ED-564C-9EC7-89C80C337300}" srcOrd="1" destOrd="0" presId="urn:microsoft.com/office/officeart/2005/8/layout/hierarchy1"/>
    <dgm:cxn modelId="{5E7A333F-5DDB-4E7C-A29D-D12529F88B29}" type="presParOf" srcId="{F5FAB276-25A2-9445-9093-62672FA6784A}" destId="{4C88BA99-0F14-784B-86C5-18020F95CBCC}" srcOrd="1" destOrd="0" presId="urn:microsoft.com/office/officeart/2005/8/layout/hierarchy1"/>
    <dgm:cxn modelId="{DF0E58DD-3A62-4266-9CFD-2CC9E89D26B1}" type="presParOf" srcId="{0149FEEA-0D06-6F44-AB34-386829738392}" destId="{440B7F38-E650-6F48-A678-D13C43E3FCCE}" srcOrd="6" destOrd="0" presId="urn:microsoft.com/office/officeart/2005/8/layout/hierarchy1"/>
    <dgm:cxn modelId="{E3E9B7FF-B72E-410E-A5A4-6F69E462337C}" type="presParOf" srcId="{0149FEEA-0D06-6F44-AB34-386829738392}" destId="{421A4F8B-1C0B-054C-958A-B87C8743AAC9}" srcOrd="7" destOrd="0" presId="urn:microsoft.com/office/officeart/2005/8/layout/hierarchy1"/>
    <dgm:cxn modelId="{DB150658-EACC-4711-955F-D24E053B1D29}" type="presParOf" srcId="{421A4F8B-1C0B-054C-958A-B87C8743AAC9}" destId="{CE4B870C-D883-A64B-A18B-A16217A2348E}" srcOrd="0" destOrd="0" presId="urn:microsoft.com/office/officeart/2005/8/layout/hierarchy1"/>
    <dgm:cxn modelId="{C8ADF6C2-4AB7-4A46-A552-71BEEEDC5BE6}" type="presParOf" srcId="{CE4B870C-D883-A64B-A18B-A16217A2348E}" destId="{84993AA9-FDCE-5249-B6FE-0FBBE674CDDC}" srcOrd="0" destOrd="0" presId="urn:microsoft.com/office/officeart/2005/8/layout/hierarchy1"/>
    <dgm:cxn modelId="{9EBB4D60-B048-4379-B50A-63C3FA3412FF}" type="presParOf" srcId="{CE4B870C-D883-A64B-A18B-A16217A2348E}" destId="{E3349B91-3BC5-B24B-A76F-544B01E16884}" srcOrd="1" destOrd="0" presId="urn:microsoft.com/office/officeart/2005/8/layout/hierarchy1"/>
    <dgm:cxn modelId="{C76B1846-BEDB-4549-BC19-350D295D0228}" type="presParOf" srcId="{421A4F8B-1C0B-054C-958A-B87C8743AAC9}" destId="{0433F5E9-ECD6-6741-A49F-D2D41D838420}" srcOrd="1" destOrd="0" presId="urn:microsoft.com/office/officeart/2005/8/layout/hierarchy1"/>
    <dgm:cxn modelId="{15199AAC-307B-40E4-8AF4-89D087A2635D}" type="presParOf" srcId="{0149FEEA-0D06-6F44-AB34-386829738392}" destId="{199AC061-9F87-0441-869E-76B67673CCAF}" srcOrd="8" destOrd="0" presId="urn:microsoft.com/office/officeart/2005/8/layout/hierarchy1"/>
    <dgm:cxn modelId="{6D4FB45C-B5A7-4C83-A63E-2F9BF3E67941}" type="presParOf" srcId="{0149FEEA-0D06-6F44-AB34-386829738392}" destId="{4E5E562C-1ADA-6344-883C-BA1519A75D1C}" srcOrd="9" destOrd="0" presId="urn:microsoft.com/office/officeart/2005/8/layout/hierarchy1"/>
    <dgm:cxn modelId="{DF6CE176-D237-4C2B-8C2B-F7469A8AADB9}" type="presParOf" srcId="{4E5E562C-1ADA-6344-883C-BA1519A75D1C}" destId="{C9CD3EDB-A2F3-2A40-8936-1FB3DE81AF17}" srcOrd="0" destOrd="0" presId="urn:microsoft.com/office/officeart/2005/8/layout/hierarchy1"/>
    <dgm:cxn modelId="{9CEEA99F-872F-4831-BD83-773FFFFC44C5}" type="presParOf" srcId="{C9CD3EDB-A2F3-2A40-8936-1FB3DE81AF17}" destId="{12456182-471E-9B43-8FFC-28ED0E0EF238}" srcOrd="0" destOrd="0" presId="urn:microsoft.com/office/officeart/2005/8/layout/hierarchy1"/>
    <dgm:cxn modelId="{4752B9DA-CF15-4FAF-BE93-90056DBFB639}" type="presParOf" srcId="{C9CD3EDB-A2F3-2A40-8936-1FB3DE81AF17}" destId="{144C9E75-50A2-844A-B67A-788935DF35C3}" srcOrd="1" destOrd="0" presId="urn:microsoft.com/office/officeart/2005/8/layout/hierarchy1"/>
    <dgm:cxn modelId="{07423966-5C8D-436B-BE6B-A19C0B13F315}" type="presParOf" srcId="{4E5E562C-1ADA-6344-883C-BA1519A75D1C}" destId="{E52D6932-E88D-E64A-ADD7-5877A6DFB751}" srcOrd="1" destOrd="0" presId="urn:microsoft.com/office/officeart/2005/8/layout/hierarchy1"/>
    <dgm:cxn modelId="{9E3B5111-2B72-43D0-95FD-B727DA5BDBCF}" type="presParOf" srcId="{0149FEEA-0D06-6F44-AB34-386829738392}" destId="{C93C292C-AA54-1044-B04A-69CEC0227FEE}" srcOrd="10" destOrd="0" presId="urn:microsoft.com/office/officeart/2005/8/layout/hierarchy1"/>
    <dgm:cxn modelId="{E2D471E6-7BA8-4C16-AE7B-954F10014B24}" type="presParOf" srcId="{0149FEEA-0D06-6F44-AB34-386829738392}" destId="{F2211358-F1BD-3C4A-BD2E-354C0F212D92}" srcOrd="11" destOrd="0" presId="urn:microsoft.com/office/officeart/2005/8/layout/hierarchy1"/>
    <dgm:cxn modelId="{2FBBF104-860E-4FA8-8718-12A81FBCE841}" type="presParOf" srcId="{F2211358-F1BD-3C4A-BD2E-354C0F212D92}" destId="{A1947EC0-9075-CC4F-BEE0-0D3B975F6052}" srcOrd="0" destOrd="0" presId="urn:microsoft.com/office/officeart/2005/8/layout/hierarchy1"/>
    <dgm:cxn modelId="{75559900-D31C-403F-8E0A-71E68E1A2940}" type="presParOf" srcId="{A1947EC0-9075-CC4F-BEE0-0D3B975F6052}" destId="{B75A3C11-C038-1C4B-AC70-D95699CF1090}" srcOrd="0" destOrd="0" presId="urn:microsoft.com/office/officeart/2005/8/layout/hierarchy1"/>
    <dgm:cxn modelId="{307F0305-F976-436A-A700-E528DB9862AA}" type="presParOf" srcId="{A1947EC0-9075-CC4F-BEE0-0D3B975F6052}" destId="{B86E006D-75DC-264F-86A8-C3B79DDCD5D8}" srcOrd="1" destOrd="0" presId="urn:microsoft.com/office/officeart/2005/8/layout/hierarchy1"/>
    <dgm:cxn modelId="{0BEB4C0C-C5C7-4033-89F2-647799147398}" type="presParOf" srcId="{F2211358-F1BD-3C4A-BD2E-354C0F212D92}" destId="{961361D1-5585-5845-AE08-80E43D7E2929}"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E7E6F97-99D7-9C47-9012-14EFBE4FDDDE}"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305D0E34-2136-A841-B55E-DAA6046A478B}">
      <dgm:prSet phldrT="[Text]" custT="1"/>
      <dgm:spPr/>
      <dgm:t>
        <a:bodyPr/>
        <a:lstStyle/>
        <a:p>
          <a:r>
            <a:rPr lang="en-US" sz="1600" dirty="0" smtClean="0"/>
            <a:t>REST</a:t>
          </a:r>
          <a:endParaRPr lang="en-US" sz="1600" dirty="0"/>
        </a:p>
      </dgm:t>
    </dgm:pt>
    <dgm:pt modelId="{44FDB71A-C0CE-A043-856A-F86004BA73F4}" type="parTrans" cxnId="{0EB4B87C-2FAF-584C-9E9C-3AE1CD12623F}">
      <dgm:prSet/>
      <dgm:spPr/>
      <dgm:t>
        <a:bodyPr/>
        <a:lstStyle/>
        <a:p>
          <a:endParaRPr lang="en-US" sz="1600"/>
        </a:p>
      </dgm:t>
    </dgm:pt>
    <dgm:pt modelId="{957824B0-721A-BE49-A8DE-FA35A32167F6}" type="sibTrans" cxnId="{0EB4B87C-2FAF-584C-9E9C-3AE1CD12623F}">
      <dgm:prSet/>
      <dgm:spPr/>
      <dgm:t>
        <a:bodyPr/>
        <a:lstStyle/>
        <a:p>
          <a:endParaRPr lang="en-US" sz="1600"/>
        </a:p>
      </dgm:t>
    </dgm:pt>
    <dgm:pt modelId="{D57EA0B6-7BCA-ED40-B034-9EB8D21F6385}">
      <dgm:prSet phldrT="[Text]" custT="1"/>
      <dgm:spPr/>
      <dgm:t>
        <a:bodyPr/>
        <a:lstStyle/>
        <a:p>
          <a:r>
            <a:rPr lang="en-US" sz="1600" dirty="0" smtClean="0"/>
            <a:t>WPS</a:t>
          </a:r>
          <a:endParaRPr lang="en-US" sz="1600" dirty="0"/>
        </a:p>
      </dgm:t>
    </dgm:pt>
    <dgm:pt modelId="{3FDF63A1-EE38-A54C-AF6B-1A3F09842614}" type="parTrans" cxnId="{32F27D38-00CC-D140-A88D-7BCB69AD8B9C}">
      <dgm:prSet/>
      <dgm:spPr/>
      <dgm:t>
        <a:bodyPr/>
        <a:lstStyle/>
        <a:p>
          <a:endParaRPr lang="en-US"/>
        </a:p>
      </dgm:t>
    </dgm:pt>
    <dgm:pt modelId="{08EC1B4F-62F7-CD49-8732-1A84A222624A}" type="sibTrans" cxnId="{32F27D38-00CC-D140-A88D-7BCB69AD8B9C}">
      <dgm:prSet/>
      <dgm:spPr/>
      <dgm:t>
        <a:bodyPr/>
        <a:lstStyle/>
        <a:p>
          <a:endParaRPr lang="en-US"/>
        </a:p>
      </dgm:t>
    </dgm:pt>
    <dgm:pt modelId="{5BEB24EF-C9DD-4C43-BB9A-898661804D57}" type="pres">
      <dgm:prSet presAssocID="{4E7E6F97-99D7-9C47-9012-14EFBE4FDDDE}" presName="diagram" presStyleCnt="0">
        <dgm:presLayoutVars>
          <dgm:chPref val="1"/>
          <dgm:dir/>
          <dgm:animOne val="branch"/>
          <dgm:animLvl val="lvl"/>
          <dgm:resizeHandles/>
        </dgm:presLayoutVars>
      </dgm:prSet>
      <dgm:spPr/>
      <dgm:t>
        <a:bodyPr/>
        <a:lstStyle/>
        <a:p>
          <a:endParaRPr lang="en-US"/>
        </a:p>
      </dgm:t>
    </dgm:pt>
    <dgm:pt modelId="{EAD4AEDD-30EE-CA44-B1FB-85D4EFE424FF}" type="pres">
      <dgm:prSet presAssocID="{305D0E34-2136-A841-B55E-DAA6046A478B}" presName="root" presStyleCnt="0"/>
      <dgm:spPr/>
    </dgm:pt>
    <dgm:pt modelId="{6B5C611D-7CBE-324F-A077-C7141FB505B8}" type="pres">
      <dgm:prSet presAssocID="{305D0E34-2136-A841-B55E-DAA6046A478B}" presName="rootComposite" presStyleCnt="0"/>
      <dgm:spPr/>
    </dgm:pt>
    <dgm:pt modelId="{32C3E6C7-C0BE-CE47-AC0D-194996CD374B}" type="pres">
      <dgm:prSet presAssocID="{305D0E34-2136-A841-B55E-DAA6046A478B}" presName="rootText" presStyleLbl="node1" presStyleIdx="0" presStyleCnt="1" custScaleX="100098" custScaleY="95943" custLinFactNeighborX="6643" custLinFactNeighborY="-637"/>
      <dgm:spPr/>
      <dgm:t>
        <a:bodyPr/>
        <a:lstStyle/>
        <a:p>
          <a:endParaRPr lang="en-US"/>
        </a:p>
      </dgm:t>
    </dgm:pt>
    <dgm:pt modelId="{BCE8C253-8B3E-D749-B59A-D87B7B43CF7F}" type="pres">
      <dgm:prSet presAssocID="{305D0E34-2136-A841-B55E-DAA6046A478B}" presName="rootConnector" presStyleLbl="node1" presStyleIdx="0" presStyleCnt="1"/>
      <dgm:spPr/>
      <dgm:t>
        <a:bodyPr/>
        <a:lstStyle/>
        <a:p>
          <a:endParaRPr lang="en-US"/>
        </a:p>
      </dgm:t>
    </dgm:pt>
    <dgm:pt modelId="{C7F1CBD4-E354-1F48-A230-027140ACFC5B}" type="pres">
      <dgm:prSet presAssocID="{305D0E34-2136-A841-B55E-DAA6046A478B}" presName="childShape" presStyleCnt="0"/>
      <dgm:spPr/>
    </dgm:pt>
    <dgm:pt modelId="{852568FD-9D0A-F147-85C3-DC5604C14451}" type="pres">
      <dgm:prSet presAssocID="{3FDF63A1-EE38-A54C-AF6B-1A3F09842614}" presName="Name13" presStyleLbl="parChTrans1D2" presStyleIdx="0" presStyleCnt="1"/>
      <dgm:spPr/>
      <dgm:t>
        <a:bodyPr/>
        <a:lstStyle/>
        <a:p>
          <a:endParaRPr lang="en-US"/>
        </a:p>
      </dgm:t>
    </dgm:pt>
    <dgm:pt modelId="{6A9AB330-B4EB-404D-8880-B035FBD1D231}" type="pres">
      <dgm:prSet presAssocID="{D57EA0B6-7BCA-ED40-B034-9EB8D21F6385}" presName="childText" presStyleLbl="bgAcc1" presStyleIdx="0" presStyleCnt="1">
        <dgm:presLayoutVars>
          <dgm:bulletEnabled val="1"/>
        </dgm:presLayoutVars>
      </dgm:prSet>
      <dgm:spPr/>
      <dgm:t>
        <a:bodyPr/>
        <a:lstStyle/>
        <a:p>
          <a:endParaRPr lang="en-US"/>
        </a:p>
      </dgm:t>
    </dgm:pt>
  </dgm:ptLst>
  <dgm:cxnLst>
    <dgm:cxn modelId="{13F3595C-970F-4EB6-BB93-C39E54F8E11E}" type="presOf" srcId="{D57EA0B6-7BCA-ED40-B034-9EB8D21F6385}" destId="{6A9AB330-B4EB-404D-8880-B035FBD1D231}" srcOrd="0" destOrd="0" presId="urn:microsoft.com/office/officeart/2005/8/layout/hierarchy3"/>
    <dgm:cxn modelId="{4B3EF1EC-5AF3-43A4-A9CA-225BD6F22DD2}" type="presOf" srcId="{305D0E34-2136-A841-B55E-DAA6046A478B}" destId="{BCE8C253-8B3E-D749-B59A-D87B7B43CF7F}" srcOrd="1" destOrd="0" presId="urn:microsoft.com/office/officeart/2005/8/layout/hierarchy3"/>
    <dgm:cxn modelId="{B843A382-FA31-4C79-9191-7B18C4566343}" type="presOf" srcId="{3FDF63A1-EE38-A54C-AF6B-1A3F09842614}" destId="{852568FD-9D0A-F147-85C3-DC5604C14451}" srcOrd="0" destOrd="0" presId="urn:microsoft.com/office/officeart/2005/8/layout/hierarchy3"/>
    <dgm:cxn modelId="{32F27D38-00CC-D140-A88D-7BCB69AD8B9C}" srcId="{305D0E34-2136-A841-B55E-DAA6046A478B}" destId="{D57EA0B6-7BCA-ED40-B034-9EB8D21F6385}" srcOrd="0" destOrd="0" parTransId="{3FDF63A1-EE38-A54C-AF6B-1A3F09842614}" sibTransId="{08EC1B4F-62F7-CD49-8732-1A84A222624A}"/>
    <dgm:cxn modelId="{0DBEA082-5C6F-4F27-8004-4C9482F210A2}" type="presOf" srcId="{305D0E34-2136-A841-B55E-DAA6046A478B}" destId="{32C3E6C7-C0BE-CE47-AC0D-194996CD374B}" srcOrd="0" destOrd="0" presId="urn:microsoft.com/office/officeart/2005/8/layout/hierarchy3"/>
    <dgm:cxn modelId="{0EB4B87C-2FAF-584C-9E9C-3AE1CD12623F}" srcId="{4E7E6F97-99D7-9C47-9012-14EFBE4FDDDE}" destId="{305D0E34-2136-A841-B55E-DAA6046A478B}" srcOrd="0" destOrd="0" parTransId="{44FDB71A-C0CE-A043-856A-F86004BA73F4}" sibTransId="{957824B0-721A-BE49-A8DE-FA35A32167F6}"/>
    <dgm:cxn modelId="{DAB66639-5A86-4664-BD4B-E5004E318E1C}" type="presOf" srcId="{4E7E6F97-99D7-9C47-9012-14EFBE4FDDDE}" destId="{5BEB24EF-C9DD-4C43-BB9A-898661804D57}" srcOrd="0" destOrd="0" presId="urn:microsoft.com/office/officeart/2005/8/layout/hierarchy3"/>
    <dgm:cxn modelId="{7B9710EC-1FBD-44BB-8BB7-B72447EB5E3A}" type="presParOf" srcId="{5BEB24EF-C9DD-4C43-BB9A-898661804D57}" destId="{EAD4AEDD-30EE-CA44-B1FB-85D4EFE424FF}" srcOrd="0" destOrd="0" presId="urn:microsoft.com/office/officeart/2005/8/layout/hierarchy3"/>
    <dgm:cxn modelId="{392D0480-50B5-4148-BC60-C02DEED62DDD}" type="presParOf" srcId="{EAD4AEDD-30EE-CA44-B1FB-85D4EFE424FF}" destId="{6B5C611D-7CBE-324F-A077-C7141FB505B8}" srcOrd="0" destOrd="0" presId="urn:microsoft.com/office/officeart/2005/8/layout/hierarchy3"/>
    <dgm:cxn modelId="{F2600661-92DF-4237-AD7B-DA24D0BE14E0}" type="presParOf" srcId="{6B5C611D-7CBE-324F-A077-C7141FB505B8}" destId="{32C3E6C7-C0BE-CE47-AC0D-194996CD374B}" srcOrd="0" destOrd="0" presId="urn:microsoft.com/office/officeart/2005/8/layout/hierarchy3"/>
    <dgm:cxn modelId="{042C28C8-F0E2-499B-A7F7-529E512BA199}" type="presParOf" srcId="{6B5C611D-7CBE-324F-A077-C7141FB505B8}" destId="{BCE8C253-8B3E-D749-B59A-D87B7B43CF7F}" srcOrd="1" destOrd="0" presId="urn:microsoft.com/office/officeart/2005/8/layout/hierarchy3"/>
    <dgm:cxn modelId="{FF876AE8-3EB5-4E73-AC0F-5270CFC7C505}" type="presParOf" srcId="{EAD4AEDD-30EE-CA44-B1FB-85D4EFE424FF}" destId="{C7F1CBD4-E354-1F48-A230-027140ACFC5B}" srcOrd="1" destOrd="0" presId="urn:microsoft.com/office/officeart/2005/8/layout/hierarchy3"/>
    <dgm:cxn modelId="{869DAC4A-A3E6-471E-B4BD-C6BA540EE918}" type="presParOf" srcId="{C7F1CBD4-E354-1F48-A230-027140ACFC5B}" destId="{852568FD-9D0A-F147-85C3-DC5604C14451}" srcOrd="0" destOrd="0" presId="urn:microsoft.com/office/officeart/2005/8/layout/hierarchy3"/>
    <dgm:cxn modelId="{1DC00CC4-B3B1-4193-AA4B-835852115988}" type="presParOf" srcId="{C7F1CBD4-E354-1F48-A230-027140ACFC5B}" destId="{6A9AB330-B4EB-404D-8880-B035FBD1D231}" srcOrd="1" destOrd="0" presId="urn:microsoft.com/office/officeart/2005/8/layout/hierarchy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E7E6F97-99D7-9C47-9012-14EFBE4FDDDE}"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305D0E34-2136-A841-B55E-DAA6046A478B}">
      <dgm:prSet phldrT="[Text]" custT="1"/>
      <dgm:spPr/>
      <dgm:t>
        <a:bodyPr/>
        <a:lstStyle/>
        <a:p>
          <a:r>
            <a:rPr lang="en-US" sz="1600" dirty="0" smtClean="0"/>
            <a:t>REST/SOAP</a:t>
          </a:r>
          <a:endParaRPr lang="en-US" sz="1600" dirty="0"/>
        </a:p>
      </dgm:t>
    </dgm:pt>
    <dgm:pt modelId="{44FDB71A-C0CE-A043-856A-F86004BA73F4}" type="parTrans" cxnId="{0EB4B87C-2FAF-584C-9E9C-3AE1CD12623F}">
      <dgm:prSet/>
      <dgm:spPr/>
      <dgm:t>
        <a:bodyPr/>
        <a:lstStyle/>
        <a:p>
          <a:endParaRPr lang="en-US" sz="1600"/>
        </a:p>
      </dgm:t>
    </dgm:pt>
    <dgm:pt modelId="{957824B0-721A-BE49-A8DE-FA35A32167F6}" type="sibTrans" cxnId="{0EB4B87C-2FAF-584C-9E9C-3AE1CD12623F}">
      <dgm:prSet/>
      <dgm:spPr/>
      <dgm:t>
        <a:bodyPr/>
        <a:lstStyle/>
        <a:p>
          <a:endParaRPr lang="en-US" sz="1600"/>
        </a:p>
      </dgm:t>
    </dgm:pt>
    <dgm:pt modelId="{DA1EC107-7497-C74E-A7E0-70BAA3B9BA3C}">
      <dgm:prSet phldrT="[Text]" custT="1"/>
      <dgm:spPr/>
      <dgm:t>
        <a:bodyPr/>
        <a:lstStyle/>
        <a:p>
          <a:r>
            <a:rPr lang="en-US" sz="1600" dirty="0" smtClean="0"/>
            <a:t>WFS (Features)</a:t>
          </a:r>
          <a:endParaRPr lang="en-US" sz="1600" dirty="0"/>
        </a:p>
      </dgm:t>
    </dgm:pt>
    <dgm:pt modelId="{806D2805-FC5E-9D4D-AE12-BD4DC0B6AE3E}" type="parTrans" cxnId="{BA7DC775-3E61-FA4B-B181-062B64E446E6}">
      <dgm:prSet/>
      <dgm:spPr/>
      <dgm:t>
        <a:bodyPr/>
        <a:lstStyle/>
        <a:p>
          <a:endParaRPr lang="en-US" sz="1600"/>
        </a:p>
      </dgm:t>
    </dgm:pt>
    <dgm:pt modelId="{2813CF3F-6A0F-4E42-A7CB-77360F916977}" type="sibTrans" cxnId="{BA7DC775-3E61-FA4B-B181-062B64E446E6}">
      <dgm:prSet/>
      <dgm:spPr/>
      <dgm:t>
        <a:bodyPr/>
        <a:lstStyle/>
        <a:p>
          <a:endParaRPr lang="en-US" sz="1600"/>
        </a:p>
      </dgm:t>
    </dgm:pt>
    <dgm:pt modelId="{999F6728-124F-7748-8E89-56E9ED50313C}">
      <dgm:prSet phldrT="[Text]" custT="1"/>
      <dgm:spPr/>
      <dgm:t>
        <a:bodyPr/>
        <a:lstStyle/>
        <a:p>
          <a:r>
            <a:rPr lang="en-US" sz="1600" dirty="0" smtClean="0"/>
            <a:t>WMS (Maps)</a:t>
          </a:r>
          <a:endParaRPr lang="en-US" sz="1600" dirty="0"/>
        </a:p>
      </dgm:t>
    </dgm:pt>
    <dgm:pt modelId="{6F2BD5A4-52BA-594A-95F9-19BD59F5A018}" type="parTrans" cxnId="{082D54BE-4CD4-A542-A3CC-A48D8E829E8A}">
      <dgm:prSet/>
      <dgm:spPr/>
      <dgm:t>
        <a:bodyPr/>
        <a:lstStyle/>
        <a:p>
          <a:endParaRPr lang="en-US" sz="1600"/>
        </a:p>
      </dgm:t>
    </dgm:pt>
    <dgm:pt modelId="{CB4A7BD0-91E6-FF45-9ED2-1A6692EA67FF}" type="sibTrans" cxnId="{082D54BE-4CD4-A542-A3CC-A48D8E829E8A}">
      <dgm:prSet/>
      <dgm:spPr/>
      <dgm:t>
        <a:bodyPr/>
        <a:lstStyle/>
        <a:p>
          <a:endParaRPr lang="en-US" sz="1600"/>
        </a:p>
      </dgm:t>
    </dgm:pt>
    <dgm:pt modelId="{9D84AA50-3488-7C4F-94BD-6F448B964B35}">
      <dgm:prSet phldrT="[Text]" custT="1"/>
      <dgm:spPr/>
      <dgm:t>
        <a:bodyPr/>
        <a:lstStyle/>
        <a:p>
          <a:r>
            <a:rPr lang="en-US" sz="1600" dirty="0" smtClean="0"/>
            <a:t>Catalog</a:t>
          </a:r>
          <a:endParaRPr lang="en-US" sz="1600" dirty="0"/>
        </a:p>
      </dgm:t>
    </dgm:pt>
    <dgm:pt modelId="{A606BFEC-03B6-7549-A527-76A436386FB8}" type="parTrans" cxnId="{ABFF6B6C-9C27-C04B-B76A-FE38C02CC181}">
      <dgm:prSet/>
      <dgm:spPr/>
      <dgm:t>
        <a:bodyPr/>
        <a:lstStyle/>
        <a:p>
          <a:endParaRPr lang="en-US"/>
        </a:p>
      </dgm:t>
    </dgm:pt>
    <dgm:pt modelId="{03FE7CE0-F47C-144E-B42C-8FD861832C47}" type="sibTrans" cxnId="{ABFF6B6C-9C27-C04B-B76A-FE38C02CC181}">
      <dgm:prSet/>
      <dgm:spPr/>
      <dgm:t>
        <a:bodyPr/>
        <a:lstStyle/>
        <a:p>
          <a:endParaRPr lang="en-US"/>
        </a:p>
      </dgm:t>
    </dgm:pt>
    <dgm:pt modelId="{5BEB24EF-C9DD-4C43-BB9A-898661804D57}" type="pres">
      <dgm:prSet presAssocID="{4E7E6F97-99D7-9C47-9012-14EFBE4FDDDE}" presName="diagram" presStyleCnt="0">
        <dgm:presLayoutVars>
          <dgm:chPref val="1"/>
          <dgm:dir/>
          <dgm:animOne val="branch"/>
          <dgm:animLvl val="lvl"/>
          <dgm:resizeHandles/>
        </dgm:presLayoutVars>
      </dgm:prSet>
      <dgm:spPr/>
      <dgm:t>
        <a:bodyPr/>
        <a:lstStyle/>
        <a:p>
          <a:endParaRPr lang="en-US"/>
        </a:p>
      </dgm:t>
    </dgm:pt>
    <dgm:pt modelId="{EAD4AEDD-30EE-CA44-B1FB-85D4EFE424FF}" type="pres">
      <dgm:prSet presAssocID="{305D0E34-2136-A841-B55E-DAA6046A478B}" presName="root" presStyleCnt="0"/>
      <dgm:spPr/>
    </dgm:pt>
    <dgm:pt modelId="{6B5C611D-7CBE-324F-A077-C7141FB505B8}" type="pres">
      <dgm:prSet presAssocID="{305D0E34-2136-A841-B55E-DAA6046A478B}" presName="rootComposite" presStyleCnt="0"/>
      <dgm:spPr/>
    </dgm:pt>
    <dgm:pt modelId="{32C3E6C7-C0BE-CE47-AC0D-194996CD374B}" type="pres">
      <dgm:prSet presAssocID="{305D0E34-2136-A841-B55E-DAA6046A478B}" presName="rootText" presStyleLbl="node1" presStyleIdx="0" presStyleCnt="1"/>
      <dgm:spPr/>
      <dgm:t>
        <a:bodyPr/>
        <a:lstStyle/>
        <a:p>
          <a:endParaRPr lang="en-US"/>
        </a:p>
      </dgm:t>
    </dgm:pt>
    <dgm:pt modelId="{BCE8C253-8B3E-D749-B59A-D87B7B43CF7F}" type="pres">
      <dgm:prSet presAssocID="{305D0E34-2136-A841-B55E-DAA6046A478B}" presName="rootConnector" presStyleLbl="node1" presStyleIdx="0" presStyleCnt="1"/>
      <dgm:spPr/>
      <dgm:t>
        <a:bodyPr/>
        <a:lstStyle/>
        <a:p>
          <a:endParaRPr lang="en-US"/>
        </a:p>
      </dgm:t>
    </dgm:pt>
    <dgm:pt modelId="{C7F1CBD4-E354-1F48-A230-027140ACFC5B}" type="pres">
      <dgm:prSet presAssocID="{305D0E34-2136-A841-B55E-DAA6046A478B}" presName="childShape" presStyleCnt="0"/>
      <dgm:spPr/>
    </dgm:pt>
    <dgm:pt modelId="{86E05D67-89A9-3045-90E7-46C32173C954}" type="pres">
      <dgm:prSet presAssocID="{A606BFEC-03B6-7549-A527-76A436386FB8}" presName="Name13" presStyleLbl="parChTrans1D2" presStyleIdx="0" presStyleCnt="3"/>
      <dgm:spPr/>
      <dgm:t>
        <a:bodyPr/>
        <a:lstStyle/>
        <a:p>
          <a:endParaRPr lang="en-US"/>
        </a:p>
      </dgm:t>
    </dgm:pt>
    <dgm:pt modelId="{830F5762-EEA6-F540-B3AF-C187836F0ECA}" type="pres">
      <dgm:prSet presAssocID="{9D84AA50-3488-7C4F-94BD-6F448B964B35}" presName="childText" presStyleLbl="bgAcc1" presStyleIdx="0" presStyleCnt="3" custScaleX="144136">
        <dgm:presLayoutVars>
          <dgm:bulletEnabled val="1"/>
        </dgm:presLayoutVars>
      </dgm:prSet>
      <dgm:spPr/>
      <dgm:t>
        <a:bodyPr/>
        <a:lstStyle/>
        <a:p>
          <a:endParaRPr lang="en-US"/>
        </a:p>
      </dgm:t>
    </dgm:pt>
    <dgm:pt modelId="{BD957B1C-407D-C845-93D7-1B30C4BD52F0}" type="pres">
      <dgm:prSet presAssocID="{806D2805-FC5E-9D4D-AE12-BD4DC0B6AE3E}" presName="Name13" presStyleLbl="parChTrans1D2" presStyleIdx="1" presStyleCnt="3"/>
      <dgm:spPr/>
      <dgm:t>
        <a:bodyPr/>
        <a:lstStyle/>
        <a:p>
          <a:endParaRPr lang="en-US"/>
        </a:p>
      </dgm:t>
    </dgm:pt>
    <dgm:pt modelId="{2CAAD395-A7E3-8F40-B5B6-2B82DDE17B44}" type="pres">
      <dgm:prSet presAssocID="{DA1EC107-7497-C74E-A7E0-70BAA3B9BA3C}" presName="childText" presStyleLbl="bgAcc1" presStyleIdx="1" presStyleCnt="3" custScaleX="153273">
        <dgm:presLayoutVars>
          <dgm:bulletEnabled val="1"/>
        </dgm:presLayoutVars>
      </dgm:prSet>
      <dgm:spPr/>
      <dgm:t>
        <a:bodyPr/>
        <a:lstStyle/>
        <a:p>
          <a:endParaRPr lang="en-US"/>
        </a:p>
      </dgm:t>
    </dgm:pt>
    <dgm:pt modelId="{F8E141D2-40F3-7A47-A1F8-3750093432F3}" type="pres">
      <dgm:prSet presAssocID="{6F2BD5A4-52BA-594A-95F9-19BD59F5A018}" presName="Name13" presStyleLbl="parChTrans1D2" presStyleIdx="2" presStyleCnt="3"/>
      <dgm:spPr/>
      <dgm:t>
        <a:bodyPr/>
        <a:lstStyle/>
        <a:p>
          <a:endParaRPr lang="en-US"/>
        </a:p>
      </dgm:t>
    </dgm:pt>
    <dgm:pt modelId="{4EC6D35D-2E9A-8B44-BC7E-1FA5B1CA72D5}" type="pres">
      <dgm:prSet presAssocID="{999F6728-124F-7748-8E89-56E9ED50313C}" presName="childText" presStyleLbl="bgAcc1" presStyleIdx="2" presStyleCnt="3" custScaleX="131288">
        <dgm:presLayoutVars>
          <dgm:bulletEnabled val="1"/>
        </dgm:presLayoutVars>
      </dgm:prSet>
      <dgm:spPr/>
      <dgm:t>
        <a:bodyPr/>
        <a:lstStyle/>
        <a:p>
          <a:endParaRPr lang="en-US"/>
        </a:p>
      </dgm:t>
    </dgm:pt>
  </dgm:ptLst>
  <dgm:cxnLst>
    <dgm:cxn modelId="{9AE3A781-BBC6-4257-A94B-E3E677B3EBD3}" type="presOf" srcId="{305D0E34-2136-A841-B55E-DAA6046A478B}" destId="{32C3E6C7-C0BE-CE47-AC0D-194996CD374B}" srcOrd="0" destOrd="0" presId="urn:microsoft.com/office/officeart/2005/8/layout/hierarchy3"/>
    <dgm:cxn modelId="{FA24F790-EEEF-4738-BBB3-BBA2E58707C4}" type="presOf" srcId="{4E7E6F97-99D7-9C47-9012-14EFBE4FDDDE}" destId="{5BEB24EF-C9DD-4C43-BB9A-898661804D57}" srcOrd="0" destOrd="0" presId="urn:microsoft.com/office/officeart/2005/8/layout/hierarchy3"/>
    <dgm:cxn modelId="{E31FEBE3-B43F-4CA6-96EE-CFCE449E22FC}" type="presOf" srcId="{A606BFEC-03B6-7549-A527-76A436386FB8}" destId="{86E05D67-89A9-3045-90E7-46C32173C954}" srcOrd="0" destOrd="0" presId="urn:microsoft.com/office/officeart/2005/8/layout/hierarchy3"/>
    <dgm:cxn modelId="{ABFF6B6C-9C27-C04B-B76A-FE38C02CC181}" srcId="{305D0E34-2136-A841-B55E-DAA6046A478B}" destId="{9D84AA50-3488-7C4F-94BD-6F448B964B35}" srcOrd="0" destOrd="0" parTransId="{A606BFEC-03B6-7549-A527-76A436386FB8}" sibTransId="{03FE7CE0-F47C-144E-B42C-8FD861832C47}"/>
    <dgm:cxn modelId="{082D54BE-4CD4-A542-A3CC-A48D8E829E8A}" srcId="{305D0E34-2136-A841-B55E-DAA6046A478B}" destId="{999F6728-124F-7748-8E89-56E9ED50313C}" srcOrd="2" destOrd="0" parTransId="{6F2BD5A4-52BA-594A-95F9-19BD59F5A018}" sibTransId="{CB4A7BD0-91E6-FF45-9ED2-1A6692EA67FF}"/>
    <dgm:cxn modelId="{7745FB2A-91F5-4277-A4D3-554D8584A590}" type="presOf" srcId="{9D84AA50-3488-7C4F-94BD-6F448B964B35}" destId="{830F5762-EEA6-F540-B3AF-C187836F0ECA}" srcOrd="0" destOrd="0" presId="urn:microsoft.com/office/officeart/2005/8/layout/hierarchy3"/>
    <dgm:cxn modelId="{0EB4B87C-2FAF-584C-9E9C-3AE1CD12623F}" srcId="{4E7E6F97-99D7-9C47-9012-14EFBE4FDDDE}" destId="{305D0E34-2136-A841-B55E-DAA6046A478B}" srcOrd="0" destOrd="0" parTransId="{44FDB71A-C0CE-A043-856A-F86004BA73F4}" sibTransId="{957824B0-721A-BE49-A8DE-FA35A32167F6}"/>
    <dgm:cxn modelId="{1BCA0B76-F84F-471B-ADD0-813442A9679B}" type="presOf" srcId="{806D2805-FC5E-9D4D-AE12-BD4DC0B6AE3E}" destId="{BD957B1C-407D-C845-93D7-1B30C4BD52F0}" srcOrd="0" destOrd="0" presId="urn:microsoft.com/office/officeart/2005/8/layout/hierarchy3"/>
    <dgm:cxn modelId="{BA7DC775-3E61-FA4B-B181-062B64E446E6}" srcId="{305D0E34-2136-A841-B55E-DAA6046A478B}" destId="{DA1EC107-7497-C74E-A7E0-70BAA3B9BA3C}" srcOrd="1" destOrd="0" parTransId="{806D2805-FC5E-9D4D-AE12-BD4DC0B6AE3E}" sibTransId="{2813CF3F-6A0F-4E42-A7CB-77360F916977}"/>
    <dgm:cxn modelId="{EC0B51C2-ADEC-4255-A399-BFD2AEEBB7B2}" type="presOf" srcId="{DA1EC107-7497-C74E-A7E0-70BAA3B9BA3C}" destId="{2CAAD395-A7E3-8F40-B5B6-2B82DDE17B44}" srcOrd="0" destOrd="0" presId="urn:microsoft.com/office/officeart/2005/8/layout/hierarchy3"/>
    <dgm:cxn modelId="{3452122C-EE92-4DB3-8529-07F2B1A45770}" type="presOf" srcId="{6F2BD5A4-52BA-594A-95F9-19BD59F5A018}" destId="{F8E141D2-40F3-7A47-A1F8-3750093432F3}" srcOrd="0" destOrd="0" presId="urn:microsoft.com/office/officeart/2005/8/layout/hierarchy3"/>
    <dgm:cxn modelId="{82B88236-9B66-4A44-B77A-A000A2C4B0ED}" type="presOf" srcId="{305D0E34-2136-A841-B55E-DAA6046A478B}" destId="{BCE8C253-8B3E-D749-B59A-D87B7B43CF7F}" srcOrd="1" destOrd="0" presId="urn:microsoft.com/office/officeart/2005/8/layout/hierarchy3"/>
    <dgm:cxn modelId="{D3EE6333-87DC-431C-B543-F4F811422263}" type="presOf" srcId="{999F6728-124F-7748-8E89-56E9ED50313C}" destId="{4EC6D35D-2E9A-8B44-BC7E-1FA5B1CA72D5}" srcOrd="0" destOrd="0" presId="urn:microsoft.com/office/officeart/2005/8/layout/hierarchy3"/>
    <dgm:cxn modelId="{88D144A1-5D04-465F-A794-F08A3C11C43A}" type="presParOf" srcId="{5BEB24EF-C9DD-4C43-BB9A-898661804D57}" destId="{EAD4AEDD-30EE-CA44-B1FB-85D4EFE424FF}" srcOrd="0" destOrd="0" presId="urn:microsoft.com/office/officeart/2005/8/layout/hierarchy3"/>
    <dgm:cxn modelId="{8BD489A1-9477-421D-A200-F3DDD6F85556}" type="presParOf" srcId="{EAD4AEDD-30EE-CA44-B1FB-85D4EFE424FF}" destId="{6B5C611D-7CBE-324F-A077-C7141FB505B8}" srcOrd="0" destOrd="0" presId="urn:microsoft.com/office/officeart/2005/8/layout/hierarchy3"/>
    <dgm:cxn modelId="{D330506A-0DB2-4DF2-944B-EC758C1EF73E}" type="presParOf" srcId="{6B5C611D-7CBE-324F-A077-C7141FB505B8}" destId="{32C3E6C7-C0BE-CE47-AC0D-194996CD374B}" srcOrd="0" destOrd="0" presId="urn:microsoft.com/office/officeart/2005/8/layout/hierarchy3"/>
    <dgm:cxn modelId="{9D653051-05D8-420E-801A-817E8B395C22}" type="presParOf" srcId="{6B5C611D-7CBE-324F-A077-C7141FB505B8}" destId="{BCE8C253-8B3E-D749-B59A-D87B7B43CF7F}" srcOrd="1" destOrd="0" presId="urn:microsoft.com/office/officeart/2005/8/layout/hierarchy3"/>
    <dgm:cxn modelId="{1B4FD659-373F-4F40-BDF1-F17B66D159EB}" type="presParOf" srcId="{EAD4AEDD-30EE-CA44-B1FB-85D4EFE424FF}" destId="{C7F1CBD4-E354-1F48-A230-027140ACFC5B}" srcOrd="1" destOrd="0" presId="urn:microsoft.com/office/officeart/2005/8/layout/hierarchy3"/>
    <dgm:cxn modelId="{44DC28B8-22E3-4CAD-8DEA-9F72F005CDFE}" type="presParOf" srcId="{C7F1CBD4-E354-1F48-A230-027140ACFC5B}" destId="{86E05D67-89A9-3045-90E7-46C32173C954}" srcOrd="0" destOrd="0" presId="urn:microsoft.com/office/officeart/2005/8/layout/hierarchy3"/>
    <dgm:cxn modelId="{1CF96ED7-2D2C-4EFF-B94E-A987DCDA8AE4}" type="presParOf" srcId="{C7F1CBD4-E354-1F48-A230-027140ACFC5B}" destId="{830F5762-EEA6-F540-B3AF-C187836F0ECA}" srcOrd="1" destOrd="0" presId="urn:microsoft.com/office/officeart/2005/8/layout/hierarchy3"/>
    <dgm:cxn modelId="{2E4E5CCB-F213-4E26-BF12-99AFC2175164}" type="presParOf" srcId="{C7F1CBD4-E354-1F48-A230-027140ACFC5B}" destId="{BD957B1C-407D-C845-93D7-1B30C4BD52F0}" srcOrd="2" destOrd="0" presId="urn:microsoft.com/office/officeart/2005/8/layout/hierarchy3"/>
    <dgm:cxn modelId="{30D82DDC-2EDE-4A0E-BD65-35B812A5D90F}" type="presParOf" srcId="{C7F1CBD4-E354-1F48-A230-027140ACFC5B}" destId="{2CAAD395-A7E3-8F40-B5B6-2B82DDE17B44}" srcOrd="3" destOrd="0" presId="urn:microsoft.com/office/officeart/2005/8/layout/hierarchy3"/>
    <dgm:cxn modelId="{0E3F3735-2B17-445F-869B-0DAF419D74E3}" type="presParOf" srcId="{C7F1CBD4-E354-1F48-A230-027140ACFC5B}" destId="{F8E141D2-40F3-7A47-A1F8-3750093432F3}" srcOrd="4" destOrd="0" presId="urn:microsoft.com/office/officeart/2005/8/layout/hierarchy3"/>
    <dgm:cxn modelId="{A40BA5BF-A31C-4433-9865-D5A1E5FC57D6}" type="presParOf" srcId="{C7F1CBD4-E354-1F48-A230-027140ACFC5B}" destId="{4EC6D35D-2E9A-8B44-BC7E-1FA5B1CA72D5}" srcOrd="5" destOrd="0" presId="urn:microsoft.com/office/officeart/2005/8/layout/hierarchy3"/>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E7E6F97-99D7-9C47-9012-14EFBE4FDDDE}"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305D0E34-2136-A841-B55E-DAA6046A478B}">
      <dgm:prSet phldrT="[Text]" custT="1"/>
      <dgm:spPr/>
      <dgm:t>
        <a:bodyPr/>
        <a:lstStyle/>
        <a:p>
          <a:r>
            <a:rPr lang="en-US" sz="1600" dirty="0" smtClean="0"/>
            <a:t>REST</a:t>
          </a:r>
        </a:p>
      </dgm:t>
    </dgm:pt>
    <dgm:pt modelId="{44FDB71A-C0CE-A043-856A-F86004BA73F4}" type="parTrans" cxnId="{0EB4B87C-2FAF-584C-9E9C-3AE1CD12623F}">
      <dgm:prSet/>
      <dgm:spPr/>
      <dgm:t>
        <a:bodyPr/>
        <a:lstStyle/>
        <a:p>
          <a:endParaRPr lang="en-US" sz="1600"/>
        </a:p>
      </dgm:t>
    </dgm:pt>
    <dgm:pt modelId="{957824B0-721A-BE49-A8DE-FA35A32167F6}" type="sibTrans" cxnId="{0EB4B87C-2FAF-584C-9E9C-3AE1CD12623F}">
      <dgm:prSet/>
      <dgm:spPr/>
      <dgm:t>
        <a:bodyPr/>
        <a:lstStyle/>
        <a:p>
          <a:endParaRPr lang="en-US" sz="1600"/>
        </a:p>
      </dgm:t>
    </dgm:pt>
    <dgm:pt modelId="{DA1EC107-7497-C74E-A7E0-70BAA3B9BA3C}">
      <dgm:prSet phldrT="[Text]" custT="1"/>
      <dgm:spPr/>
      <dgm:t>
        <a:bodyPr/>
        <a:lstStyle/>
        <a:p>
          <a:r>
            <a:rPr lang="en-US" sz="1600" dirty="0" smtClean="0"/>
            <a:t>WFS (Features)</a:t>
          </a:r>
          <a:endParaRPr lang="en-US" sz="1600" dirty="0"/>
        </a:p>
      </dgm:t>
    </dgm:pt>
    <dgm:pt modelId="{806D2805-FC5E-9D4D-AE12-BD4DC0B6AE3E}" type="parTrans" cxnId="{BA7DC775-3E61-FA4B-B181-062B64E446E6}">
      <dgm:prSet/>
      <dgm:spPr/>
      <dgm:t>
        <a:bodyPr/>
        <a:lstStyle/>
        <a:p>
          <a:endParaRPr lang="en-US" sz="1600"/>
        </a:p>
      </dgm:t>
    </dgm:pt>
    <dgm:pt modelId="{2813CF3F-6A0F-4E42-A7CB-77360F916977}" type="sibTrans" cxnId="{BA7DC775-3E61-FA4B-B181-062B64E446E6}">
      <dgm:prSet/>
      <dgm:spPr/>
      <dgm:t>
        <a:bodyPr/>
        <a:lstStyle/>
        <a:p>
          <a:endParaRPr lang="en-US" sz="1600"/>
        </a:p>
      </dgm:t>
    </dgm:pt>
    <dgm:pt modelId="{999F6728-124F-7748-8E89-56E9ED50313C}">
      <dgm:prSet phldrT="[Text]" custT="1"/>
      <dgm:spPr/>
      <dgm:t>
        <a:bodyPr/>
        <a:lstStyle/>
        <a:p>
          <a:r>
            <a:rPr lang="en-US" sz="1600" dirty="0" smtClean="0"/>
            <a:t>WMS (Maps)</a:t>
          </a:r>
          <a:endParaRPr lang="en-US" sz="1600" dirty="0"/>
        </a:p>
      </dgm:t>
    </dgm:pt>
    <dgm:pt modelId="{6F2BD5A4-52BA-594A-95F9-19BD59F5A018}" type="parTrans" cxnId="{082D54BE-4CD4-A542-A3CC-A48D8E829E8A}">
      <dgm:prSet/>
      <dgm:spPr/>
      <dgm:t>
        <a:bodyPr/>
        <a:lstStyle/>
        <a:p>
          <a:endParaRPr lang="en-US" sz="1600"/>
        </a:p>
      </dgm:t>
    </dgm:pt>
    <dgm:pt modelId="{CB4A7BD0-91E6-FF45-9ED2-1A6692EA67FF}" type="sibTrans" cxnId="{082D54BE-4CD4-A542-A3CC-A48D8E829E8A}">
      <dgm:prSet/>
      <dgm:spPr/>
      <dgm:t>
        <a:bodyPr/>
        <a:lstStyle/>
        <a:p>
          <a:endParaRPr lang="en-US" sz="1600"/>
        </a:p>
      </dgm:t>
    </dgm:pt>
    <dgm:pt modelId="{03160455-8B0A-3A44-B6E8-592508A90079}">
      <dgm:prSet phldrT="[Text]" custT="1"/>
      <dgm:spPr/>
      <dgm:t>
        <a:bodyPr/>
        <a:lstStyle/>
        <a:p>
          <a:r>
            <a:rPr lang="en-US" sz="1600" dirty="0" smtClean="0"/>
            <a:t>SOS (Sensor)</a:t>
          </a:r>
          <a:endParaRPr lang="en-US" sz="1600" dirty="0"/>
        </a:p>
      </dgm:t>
    </dgm:pt>
    <dgm:pt modelId="{6E4FF07C-DCDA-F445-AF75-3617ECFA43E2}" type="parTrans" cxnId="{5B251B66-920A-4543-A672-ED447844F015}">
      <dgm:prSet/>
      <dgm:spPr/>
      <dgm:t>
        <a:bodyPr/>
        <a:lstStyle/>
        <a:p>
          <a:endParaRPr lang="en-US"/>
        </a:p>
      </dgm:t>
    </dgm:pt>
    <dgm:pt modelId="{97D26588-AF5A-C444-B3EB-70066216E08A}" type="sibTrans" cxnId="{5B251B66-920A-4543-A672-ED447844F015}">
      <dgm:prSet/>
      <dgm:spPr/>
      <dgm:t>
        <a:bodyPr/>
        <a:lstStyle/>
        <a:p>
          <a:endParaRPr lang="en-US"/>
        </a:p>
      </dgm:t>
    </dgm:pt>
    <dgm:pt modelId="{5BEB24EF-C9DD-4C43-BB9A-898661804D57}" type="pres">
      <dgm:prSet presAssocID="{4E7E6F97-99D7-9C47-9012-14EFBE4FDDDE}" presName="diagram" presStyleCnt="0">
        <dgm:presLayoutVars>
          <dgm:chPref val="1"/>
          <dgm:dir/>
          <dgm:animOne val="branch"/>
          <dgm:animLvl val="lvl"/>
          <dgm:resizeHandles/>
        </dgm:presLayoutVars>
      </dgm:prSet>
      <dgm:spPr/>
      <dgm:t>
        <a:bodyPr/>
        <a:lstStyle/>
        <a:p>
          <a:endParaRPr lang="en-US"/>
        </a:p>
      </dgm:t>
    </dgm:pt>
    <dgm:pt modelId="{EAD4AEDD-30EE-CA44-B1FB-85D4EFE424FF}" type="pres">
      <dgm:prSet presAssocID="{305D0E34-2136-A841-B55E-DAA6046A478B}" presName="root" presStyleCnt="0"/>
      <dgm:spPr/>
    </dgm:pt>
    <dgm:pt modelId="{6B5C611D-7CBE-324F-A077-C7141FB505B8}" type="pres">
      <dgm:prSet presAssocID="{305D0E34-2136-A841-B55E-DAA6046A478B}" presName="rootComposite" presStyleCnt="0"/>
      <dgm:spPr/>
    </dgm:pt>
    <dgm:pt modelId="{32C3E6C7-C0BE-CE47-AC0D-194996CD374B}" type="pres">
      <dgm:prSet presAssocID="{305D0E34-2136-A841-B55E-DAA6046A478B}" presName="rootText" presStyleLbl="node1" presStyleIdx="0" presStyleCnt="1" custLinFactNeighborX="-13211" custLinFactNeighborY="-47457"/>
      <dgm:spPr/>
      <dgm:t>
        <a:bodyPr/>
        <a:lstStyle/>
        <a:p>
          <a:endParaRPr lang="en-US"/>
        </a:p>
      </dgm:t>
    </dgm:pt>
    <dgm:pt modelId="{BCE8C253-8B3E-D749-B59A-D87B7B43CF7F}" type="pres">
      <dgm:prSet presAssocID="{305D0E34-2136-A841-B55E-DAA6046A478B}" presName="rootConnector" presStyleLbl="node1" presStyleIdx="0" presStyleCnt="1"/>
      <dgm:spPr/>
      <dgm:t>
        <a:bodyPr/>
        <a:lstStyle/>
        <a:p>
          <a:endParaRPr lang="en-US"/>
        </a:p>
      </dgm:t>
    </dgm:pt>
    <dgm:pt modelId="{C7F1CBD4-E354-1F48-A230-027140ACFC5B}" type="pres">
      <dgm:prSet presAssocID="{305D0E34-2136-A841-B55E-DAA6046A478B}" presName="childShape" presStyleCnt="0"/>
      <dgm:spPr/>
    </dgm:pt>
    <dgm:pt modelId="{6131A48E-D055-5C45-A8D0-D72ABC28275C}" type="pres">
      <dgm:prSet presAssocID="{6E4FF07C-DCDA-F445-AF75-3617ECFA43E2}" presName="Name13" presStyleLbl="parChTrans1D2" presStyleIdx="0" presStyleCnt="3"/>
      <dgm:spPr/>
      <dgm:t>
        <a:bodyPr/>
        <a:lstStyle/>
        <a:p>
          <a:endParaRPr lang="en-US"/>
        </a:p>
      </dgm:t>
    </dgm:pt>
    <dgm:pt modelId="{F85DC964-9BA3-0D4A-8C42-D8B80A7DFF0F}" type="pres">
      <dgm:prSet presAssocID="{03160455-8B0A-3A44-B6E8-592508A90079}" presName="childText" presStyleLbl="bgAcc1" presStyleIdx="0" presStyleCnt="3" custScaleX="131883">
        <dgm:presLayoutVars>
          <dgm:bulletEnabled val="1"/>
        </dgm:presLayoutVars>
      </dgm:prSet>
      <dgm:spPr/>
      <dgm:t>
        <a:bodyPr/>
        <a:lstStyle/>
        <a:p>
          <a:endParaRPr lang="en-US"/>
        </a:p>
      </dgm:t>
    </dgm:pt>
    <dgm:pt modelId="{BD957B1C-407D-C845-93D7-1B30C4BD52F0}" type="pres">
      <dgm:prSet presAssocID="{806D2805-FC5E-9D4D-AE12-BD4DC0B6AE3E}" presName="Name13" presStyleLbl="parChTrans1D2" presStyleIdx="1" presStyleCnt="3"/>
      <dgm:spPr/>
      <dgm:t>
        <a:bodyPr/>
        <a:lstStyle/>
        <a:p>
          <a:endParaRPr lang="en-US"/>
        </a:p>
      </dgm:t>
    </dgm:pt>
    <dgm:pt modelId="{2CAAD395-A7E3-8F40-B5B6-2B82DDE17B44}" type="pres">
      <dgm:prSet presAssocID="{DA1EC107-7497-C74E-A7E0-70BAA3B9BA3C}" presName="childText" presStyleLbl="bgAcc1" presStyleIdx="1" presStyleCnt="3" custScaleX="115369">
        <dgm:presLayoutVars>
          <dgm:bulletEnabled val="1"/>
        </dgm:presLayoutVars>
      </dgm:prSet>
      <dgm:spPr/>
      <dgm:t>
        <a:bodyPr/>
        <a:lstStyle/>
        <a:p>
          <a:endParaRPr lang="en-US"/>
        </a:p>
      </dgm:t>
    </dgm:pt>
    <dgm:pt modelId="{F8E141D2-40F3-7A47-A1F8-3750093432F3}" type="pres">
      <dgm:prSet presAssocID="{6F2BD5A4-52BA-594A-95F9-19BD59F5A018}" presName="Name13" presStyleLbl="parChTrans1D2" presStyleIdx="2" presStyleCnt="3"/>
      <dgm:spPr/>
      <dgm:t>
        <a:bodyPr/>
        <a:lstStyle/>
        <a:p>
          <a:endParaRPr lang="en-US"/>
        </a:p>
      </dgm:t>
    </dgm:pt>
    <dgm:pt modelId="{4EC6D35D-2E9A-8B44-BC7E-1FA5B1CA72D5}" type="pres">
      <dgm:prSet presAssocID="{999F6728-124F-7748-8E89-56E9ED50313C}" presName="childText" presStyleLbl="bgAcc1" presStyleIdx="2" presStyleCnt="3" custScaleX="130738">
        <dgm:presLayoutVars>
          <dgm:bulletEnabled val="1"/>
        </dgm:presLayoutVars>
      </dgm:prSet>
      <dgm:spPr/>
      <dgm:t>
        <a:bodyPr/>
        <a:lstStyle/>
        <a:p>
          <a:endParaRPr lang="en-US"/>
        </a:p>
      </dgm:t>
    </dgm:pt>
  </dgm:ptLst>
  <dgm:cxnLst>
    <dgm:cxn modelId="{DE52D243-C030-403F-B517-16273FFFF953}" type="presOf" srcId="{6E4FF07C-DCDA-F445-AF75-3617ECFA43E2}" destId="{6131A48E-D055-5C45-A8D0-D72ABC28275C}" srcOrd="0" destOrd="0" presId="urn:microsoft.com/office/officeart/2005/8/layout/hierarchy3"/>
    <dgm:cxn modelId="{EC772FBE-BAEF-44DC-BA48-16882AC0E430}" type="presOf" srcId="{305D0E34-2136-A841-B55E-DAA6046A478B}" destId="{32C3E6C7-C0BE-CE47-AC0D-194996CD374B}" srcOrd="0" destOrd="0" presId="urn:microsoft.com/office/officeart/2005/8/layout/hierarchy3"/>
    <dgm:cxn modelId="{0EE6D0F1-DF20-4DD5-80EA-CFFFA703001F}" type="presOf" srcId="{03160455-8B0A-3A44-B6E8-592508A90079}" destId="{F85DC964-9BA3-0D4A-8C42-D8B80A7DFF0F}" srcOrd="0" destOrd="0" presId="urn:microsoft.com/office/officeart/2005/8/layout/hierarchy3"/>
    <dgm:cxn modelId="{6075AEFB-1FD4-40DB-9DEC-ECECD7F0084D}" type="presOf" srcId="{DA1EC107-7497-C74E-A7E0-70BAA3B9BA3C}" destId="{2CAAD395-A7E3-8F40-B5B6-2B82DDE17B44}" srcOrd="0" destOrd="0" presId="urn:microsoft.com/office/officeart/2005/8/layout/hierarchy3"/>
    <dgm:cxn modelId="{082D54BE-4CD4-A542-A3CC-A48D8E829E8A}" srcId="{305D0E34-2136-A841-B55E-DAA6046A478B}" destId="{999F6728-124F-7748-8E89-56E9ED50313C}" srcOrd="2" destOrd="0" parTransId="{6F2BD5A4-52BA-594A-95F9-19BD59F5A018}" sibTransId="{CB4A7BD0-91E6-FF45-9ED2-1A6692EA67FF}"/>
    <dgm:cxn modelId="{0EB4B87C-2FAF-584C-9E9C-3AE1CD12623F}" srcId="{4E7E6F97-99D7-9C47-9012-14EFBE4FDDDE}" destId="{305D0E34-2136-A841-B55E-DAA6046A478B}" srcOrd="0" destOrd="0" parTransId="{44FDB71A-C0CE-A043-856A-F86004BA73F4}" sibTransId="{957824B0-721A-BE49-A8DE-FA35A32167F6}"/>
    <dgm:cxn modelId="{5B251B66-920A-4543-A672-ED447844F015}" srcId="{305D0E34-2136-A841-B55E-DAA6046A478B}" destId="{03160455-8B0A-3A44-B6E8-592508A90079}" srcOrd="0" destOrd="0" parTransId="{6E4FF07C-DCDA-F445-AF75-3617ECFA43E2}" sibTransId="{97D26588-AF5A-C444-B3EB-70066216E08A}"/>
    <dgm:cxn modelId="{BA7DC775-3E61-FA4B-B181-062B64E446E6}" srcId="{305D0E34-2136-A841-B55E-DAA6046A478B}" destId="{DA1EC107-7497-C74E-A7E0-70BAA3B9BA3C}" srcOrd="1" destOrd="0" parTransId="{806D2805-FC5E-9D4D-AE12-BD4DC0B6AE3E}" sibTransId="{2813CF3F-6A0F-4E42-A7CB-77360F916977}"/>
    <dgm:cxn modelId="{12B921DD-F7B3-43FE-8F65-44896B449FC2}" type="presOf" srcId="{305D0E34-2136-A841-B55E-DAA6046A478B}" destId="{BCE8C253-8B3E-D749-B59A-D87B7B43CF7F}" srcOrd="1" destOrd="0" presId="urn:microsoft.com/office/officeart/2005/8/layout/hierarchy3"/>
    <dgm:cxn modelId="{66BFCBC5-558B-45D8-82F8-6EBEED69F72F}" type="presOf" srcId="{6F2BD5A4-52BA-594A-95F9-19BD59F5A018}" destId="{F8E141D2-40F3-7A47-A1F8-3750093432F3}" srcOrd="0" destOrd="0" presId="urn:microsoft.com/office/officeart/2005/8/layout/hierarchy3"/>
    <dgm:cxn modelId="{F3343027-8111-4B64-BF5E-54F1EB0FF435}" type="presOf" srcId="{806D2805-FC5E-9D4D-AE12-BD4DC0B6AE3E}" destId="{BD957B1C-407D-C845-93D7-1B30C4BD52F0}" srcOrd="0" destOrd="0" presId="urn:microsoft.com/office/officeart/2005/8/layout/hierarchy3"/>
    <dgm:cxn modelId="{493D064E-EAA0-452E-9AD6-9CFCAF593BDD}" type="presOf" srcId="{999F6728-124F-7748-8E89-56E9ED50313C}" destId="{4EC6D35D-2E9A-8B44-BC7E-1FA5B1CA72D5}" srcOrd="0" destOrd="0" presId="urn:microsoft.com/office/officeart/2005/8/layout/hierarchy3"/>
    <dgm:cxn modelId="{B5F3E508-FF75-4E80-B4FE-0B933366861D}" type="presOf" srcId="{4E7E6F97-99D7-9C47-9012-14EFBE4FDDDE}" destId="{5BEB24EF-C9DD-4C43-BB9A-898661804D57}" srcOrd="0" destOrd="0" presId="urn:microsoft.com/office/officeart/2005/8/layout/hierarchy3"/>
    <dgm:cxn modelId="{29A399C5-B913-4999-A2A9-397569D76781}" type="presParOf" srcId="{5BEB24EF-C9DD-4C43-BB9A-898661804D57}" destId="{EAD4AEDD-30EE-CA44-B1FB-85D4EFE424FF}" srcOrd="0" destOrd="0" presId="urn:microsoft.com/office/officeart/2005/8/layout/hierarchy3"/>
    <dgm:cxn modelId="{43C1C416-03A6-4D12-833B-6C20BBE6FFC6}" type="presParOf" srcId="{EAD4AEDD-30EE-CA44-B1FB-85D4EFE424FF}" destId="{6B5C611D-7CBE-324F-A077-C7141FB505B8}" srcOrd="0" destOrd="0" presId="urn:microsoft.com/office/officeart/2005/8/layout/hierarchy3"/>
    <dgm:cxn modelId="{52B5EEE3-D3BF-43B4-88B5-0DD0EF8277FE}" type="presParOf" srcId="{6B5C611D-7CBE-324F-A077-C7141FB505B8}" destId="{32C3E6C7-C0BE-CE47-AC0D-194996CD374B}" srcOrd="0" destOrd="0" presId="urn:microsoft.com/office/officeart/2005/8/layout/hierarchy3"/>
    <dgm:cxn modelId="{0007F1B4-F180-413F-80E3-FBF04F3790E7}" type="presParOf" srcId="{6B5C611D-7CBE-324F-A077-C7141FB505B8}" destId="{BCE8C253-8B3E-D749-B59A-D87B7B43CF7F}" srcOrd="1" destOrd="0" presId="urn:microsoft.com/office/officeart/2005/8/layout/hierarchy3"/>
    <dgm:cxn modelId="{D3A8AE76-1E34-4A2A-BAAD-A2415D52589C}" type="presParOf" srcId="{EAD4AEDD-30EE-CA44-B1FB-85D4EFE424FF}" destId="{C7F1CBD4-E354-1F48-A230-027140ACFC5B}" srcOrd="1" destOrd="0" presId="urn:microsoft.com/office/officeart/2005/8/layout/hierarchy3"/>
    <dgm:cxn modelId="{22E86858-9C1D-4948-86A6-7E439536A9AC}" type="presParOf" srcId="{C7F1CBD4-E354-1F48-A230-027140ACFC5B}" destId="{6131A48E-D055-5C45-A8D0-D72ABC28275C}" srcOrd="0" destOrd="0" presId="urn:microsoft.com/office/officeart/2005/8/layout/hierarchy3"/>
    <dgm:cxn modelId="{28156E6B-BA0F-4360-B026-13778D8641F7}" type="presParOf" srcId="{C7F1CBD4-E354-1F48-A230-027140ACFC5B}" destId="{F85DC964-9BA3-0D4A-8C42-D8B80A7DFF0F}" srcOrd="1" destOrd="0" presId="urn:microsoft.com/office/officeart/2005/8/layout/hierarchy3"/>
    <dgm:cxn modelId="{99F29D98-58C3-43DF-8430-0E184BDD5C3A}" type="presParOf" srcId="{C7F1CBD4-E354-1F48-A230-027140ACFC5B}" destId="{BD957B1C-407D-C845-93D7-1B30C4BD52F0}" srcOrd="2" destOrd="0" presId="urn:microsoft.com/office/officeart/2005/8/layout/hierarchy3"/>
    <dgm:cxn modelId="{39C18449-A3D8-49AB-9D8C-F2D5F267AD7D}" type="presParOf" srcId="{C7F1CBD4-E354-1F48-A230-027140ACFC5B}" destId="{2CAAD395-A7E3-8F40-B5B6-2B82DDE17B44}" srcOrd="3" destOrd="0" presId="urn:microsoft.com/office/officeart/2005/8/layout/hierarchy3"/>
    <dgm:cxn modelId="{6E30EC17-4185-4B18-ACA3-0E7146DD0BC8}" type="presParOf" srcId="{C7F1CBD4-E354-1F48-A230-027140ACFC5B}" destId="{F8E141D2-40F3-7A47-A1F8-3750093432F3}" srcOrd="4" destOrd="0" presId="urn:microsoft.com/office/officeart/2005/8/layout/hierarchy3"/>
    <dgm:cxn modelId="{6E5EEC96-8956-4A8B-AA4F-297A15E4BD4C}" type="presParOf" srcId="{C7F1CBD4-E354-1F48-A230-027140ACFC5B}" destId="{4EC6D35D-2E9A-8B44-BC7E-1FA5B1CA72D5}" srcOrd="5" destOrd="0" presId="urn:microsoft.com/office/officeart/2005/8/layout/hierarchy3"/>
  </dgm:cxnLst>
  <dgm:bg/>
  <dgm:whole/>
  <dgm:extLst>
    <a:ext uri="http://schemas.microsoft.com/office/drawing/2008/diagram">
      <dsp:dataModelExt xmlns:dsp="http://schemas.microsoft.com/office/drawing/2008/diagram" xmlns="" relId="rId2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E7E6F97-99D7-9C47-9012-14EFBE4FDDDE}"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305D0E34-2136-A841-B55E-DAA6046A478B}">
      <dgm:prSet phldrT="[Text]" custT="1"/>
      <dgm:spPr/>
      <dgm:t>
        <a:bodyPr/>
        <a:lstStyle/>
        <a:p>
          <a:r>
            <a:rPr lang="en-US" sz="1600" dirty="0" smtClean="0"/>
            <a:t>REST</a:t>
          </a:r>
          <a:endParaRPr lang="en-US" sz="1600" dirty="0"/>
        </a:p>
      </dgm:t>
    </dgm:pt>
    <dgm:pt modelId="{44FDB71A-C0CE-A043-856A-F86004BA73F4}" type="parTrans" cxnId="{0EB4B87C-2FAF-584C-9E9C-3AE1CD12623F}">
      <dgm:prSet/>
      <dgm:spPr/>
      <dgm:t>
        <a:bodyPr/>
        <a:lstStyle/>
        <a:p>
          <a:endParaRPr lang="en-US" sz="1600"/>
        </a:p>
      </dgm:t>
    </dgm:pt>
    <dgm:pt modelId="{957824B0-721A-BE49-A8DE-FA35A32167F6}" type="sibTrans" cxnId="{0EB4B87C-2FAF-584C-9E9C-3AE1CD12623F}">
      <dgm:prSet/>
      <dgm:spPr/>
      <dgm:t>
        <a:bodyPr/>
        <a:lstStyle/>
        <a:p>
          <a:endParaRPr lang="en-US" sz="1600"/>
        </a:p>
      </dgm:t>
    </dgm:pt>
    <dgm:pt modelId="{5BEB24EF-C9DD-4C43-BB9A-898661804D57}" type="pres">
      <dgm:prSet presAssocID="{4E7E6F97-99D7-9C47-9012-14EFBE4FDDDE}" presName="diagram" presStyleCnt="0">
        <dgm:presLayoutVars>
          <dgm:chPref val="1"/>
          <dgm:dir/>
          <dgm:animOne val="branch"/>
          <dgm:animLvl val="lvl"/>
          <dgm:resizeHandles/>
        </dgm:presLayoutVars>
      </dgm:prSet>
      <dgm:spPr/>
      <dgm:t>
        <a:bodyPr/>
        <a:lstStyle/>
        <a:p>
          <a:endParaRPr lang="en-US"/>
        </a:p>
      </dgm:t>
    </dgm:pt>
    <dgm:pt modelId="{EAD4AEDD-30EE-CA44-B1FB-85D4EFE424FF}" type="pres">
      <dgm:prSet presAssocID="{305D0E34-2136-A841-B55E-DAA6046A478B}" presName="root" presStyleCnt="0"/>
      <dgm:spPr/>
    </dgm:pt>
    <dgm:pt modelId="{6B5C611D-7CBE-324F-A077-C7141FB505B8}" type="pres">
      <dgm:prSet presAssocID="{305D0E34-2136-A841-B55E-DAA6046A478B}" presName="rootComposite" presStyleCnt="0"/>
      <dgm:spPr/>
    </dgm:pt>
    <dgm:pt modelId="{32C3E6C7-C0BE-CE47-AC0D-194996CD374B}" type="pres">
      <dgm:prSet presAssocID="{305D0E34-2136-A841-B55E-DAA6046A478B}" presName="rootText" presStyleLbl="node1" presStyleIdx="0" presStyleCnt="1" custScaleX="100098" custScaleY="95943" custLinFactY="-100000" custLinFactNeighborX="-49" custLinFactNeighborY="-102118"/>
      <dgm:spPr/>
      <dgm:t>
        <a:bodyPr/>
        <a:lstStyle/>
        <a:p>
          <a:endParaRPr lang="en-US"/>
        </a:p>
      </dgm:t>
    </dgm:pt>
    <dgm:pt modelId="{BCE8C253-8B3E-D749-B59A-D87B7B43CF7F}" type="pres">
      <dgm:prSet presAssocID="{305D0E34-2136-A841-B55E-DAA6046A478B}" presName="rootConnector" presStyleLbl="node1" presStyleIdx="0" presStyleCnt="1"/>
      <dgm:spPr/>
      <dgm:t>
        <a:bodyPr/>
        <a:lstStyle/>
        <a:p>
          <a:endParaRPr lang="en-US"/>
        </a:p>
      </dgm:t>
    </dgm:pt>
    <dgm:pt modelId="{C7F1CBD4-E354-1F48-A230-027140ACFC5B}" type="pres">
      <dgm:prSet presAssocID="{305D0E34-2136-A841-B55E-DAA6046A478B}" presName="childShape" presStyleCnt="0"/>
      <dgm:spPr/>
    </dgm:pt>
  </dgm:ptLst>
  <dgm:cxnLst>
    <dgm:cxn modelId="{E7161C69-F3D0-42BD-AFCE-F3D4F2C8ABB2}" type="presOf" srcId="{305D0E34-2136-A841-B55E-DAA6046A478B}" destId="{BCE8C253-8B3E-D749-B59A-D87B7B43CF7F}" srcOrd="1" destOrd="0" presId="urn:microsoft.com/office/officeart/2005/8/layout/hierarchy3"/>
    <dgm:cxn modelId="{0EB4B87C-2FAF-584C-9E9C-3AE1CD12623F}" srcId="{4E7E6F97-99D7-9C47-9012-14EFBE4FDDDE}" destId="{305D0E34-2136-A841-B55E-DAA6046A478B}" srcOrd="0" destOrd="0" parTransId="{44FDB71A-C0CE-A043-856A-F86004BA73F4}" sibTransId="{957824B0-721A-BE49-A8DE-FA35A32167F6}"/>
    <dgm:cxn modelId="{3AEDBD8A-92CD-4506-B47F-D3D08E90853D}" type="presOf" srcId="{305D0E34-2136-A841-B55E-DAA6046A478B}" destId="{32C3E6C7-C0BE-CE47-AC0D-194996CD374B}" srcOrd="0" destOrd="0" presId="urn:microsoft.com/office/officeart/2005/8/layout/hierarchy3"/>
    <dgm:cxn modelId="{9A4A27E7-2907-411A-9EAE-0453AE7036E7}" type="presOf" srcId="{4E7E6F97-99D7-9C47-9012-14EFBE4FDDDE}" destId="{5BEB24EF-C9DD-4C43-BB9A-898661804D57}" srcOrd="0" destOrd="0" presId="urn:microsoft.com/office/officeart/2005/8/layout/hierarchy3"/>
    <dgm:cxn modelId="{DDFF6273-68AA-44D1-A55E-2E515729C49B}" type="presParOf" srcId="{5BEB24EF-C9DD-4C43-BB9A-898661804D57}" destId="{EAD4AEDD-30EE-CA44-B1FB-85D4EFE424FF}" srcOrd="0" destOrd="0" presId="urn:microsoft.com/office/officeart/2005/8/layout/hierarchy3"/>
    <dgm:cxn modelId="{22F687CB-3F7C-4F71-B639-265A3C4871B0}" type="presParOf" srcId="{EAD4AEDD-30EE-CA44-B1FB-85D4EFE424FF}" destId="{6B5C611D-7CBE-324F-A077-C7141FB505B8}" srcOrd="0" destOrd="0" presId="urn:microsoft.com/office/officeart/2005/8/layout/hierarchy3"/>
    <dgm:cxn modelId="{F67685D3-40DE-474B-84CF-8E51C878B209}" type="presParOf" srcId="{6B5C611D-7CBE-324F-A077-C7141FB505B8}" destId="{32C3E6C7-C0BE-CE47-AC0D-194996CD374B}" srcOrd="0" destOrd="0" presId="urn:microsoft.com/office/officeart/2005/8/layout/hierarchy3"/>
    <dgm:cxn modelId="{50C5E27D-AAA4-4177-94BB-C1629D02ADB8}" type="presParOf" srcId="{6B5C611D-7CBE-324F-A077-C7141FB505B8}" destId="{BCE8C253-8B3E-D749-B59A-D87B7B43CF7F}" srcOrd="1" destOrd="0" presId="urn:microsoft.com/office/officeart/2005/8/layout/hierarchy3"/>
    <dgm:cxn modelId="{DA3FE6A2-C32B-41CA-8C37-8994668AB43D}" type="presParOf" srcId="{EAD4AEDD-30EE-CA44-B1FB-85D4EFE424FF}" destId="{C7F1CBD4-E354-1F48-A230-027140ACFC5B}" srcOrd="1" destOrd="0" presId="urn:microsoft.com/office/officeart/2005/8/layout/hierarchy3"/>
  </dgm:cxnLst>
  <dgm:bg/>
  <dgm:whole/>
  <dgm:extLst>
    <a:ext uri="http://schemas.microsoft.com/office/drawing/2008/diagram">
      <dsp:dataModelExt xmlns:dsp="http://schemas.microsoft.com/office/drawing/2008/diagram" xmlns="" relId="rId3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E7E6F97-99D7-9C47-9012-14EFBE4FDDDE}"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305D0E34-2136-A841-B55E-DAA6046A478B}">
      <dgm:prSet phldrT="[Text]" custT="1"/>
      <dgm:spPr/>
      <dgm:t>
        <a:bodyPr/>
        <a:lstStyle/>
        <a:p>
          <a:r>
            <a:rPr lang="en-US" sz="1600" dirty="0" smtClean="0"/>
            <a:t>REST</a:t>
          </a:r>
          <a:endParaRPr lang="en-US" sz="1600" dirty="0"/>
        </a:p>
      </dgm:t>
    </dgm:pt>
    <dgm:pt modelId="{44FDB71A-C0CE-A043-856A-F86004BA73F4}" type="parTrans" cxnId="{0EB4B87C-2FAF-584C-9E9C-3AE1CD12623F}">
      <dgm:prSet/>
      <dgm:spPr/>
      <dgm:t>
        <a:bodyPr/>
        <a:lstStyle/>
        <a:p>
          <a:endParaRPr lang="en-US" sz="1600"/>
        </a:p>
      </dgm:t>
    </dgm:pt>
    <dgm:pt modelId="{957824B0-721A-BE49-A8DE-FA35A32167F6}" type="sibTrans" cxnId="{0EB4B87C-2FAF-584C-9E9C-3AE1CD12623F}">
      <dgm:prSet/>
      <dgm:spPr/>
      <dgm:t>
        <a:bodyPr/>
        <a:lstStyle/>
        <a:p>
          <a:endParaRPr lang="en-US" sz="1600"/>
        </a:p>
      </dgm:t>
    </dgm:pt>
    <dgm:pt modelId="{D57EA0B6-7BCA-ED40-B034-9EB8D21F6385}">
      <dgm:prSet phldrT="[Text]" custT="1"/>
      <dgm:spPr/>
      <dgm:t>
        <a:bodyPr/>
        <a:lstStyle/>
        <a:p>
          <a:r>
            <a:rPr lang="en-US" sz="1600" dirty="0" smtClean="0"/>
            <a:t>WPS</a:t>
          </a:r>
          <a:endParaRPr lang="en-US" sz="1600" dirty="0"/>
        </a:p>
      </dgm:t>
    </dgm:pt>
    <dgm:pt modelId="{3FDF63A1-EE38-A54C-AF6B-1A3F09842614}" type="parTrans" cxnId="{32F27D38-00CC-D140-A88D-7BCB69AD8B9C}">
      <dgm:prSet/>
      <dgm:spPr/>
      <dgm:t>
        <a:bodyPr/>
        <a:lstStyle/>
        <a:p>
          <a:endParaRPr lang="en-US"/>
        </a:p>
      </dgm:t>
    </dgm:pt>
    <dgm:pt modelId="{08EC1B4F-62F7-CD49-8732-1A84A222624A}" type="sibTrans" cxnId="{32F27D38-00CC-D140-A88D-7BCB69AD8B9C}">
      <dgm:prSet/>
      <dgm:spPr/>
      <dgm:t>
        <a:bodyPr/>
        <a:lstStyle/>
        <a:p>
          <a:endParaRPr lang="en-US"/>
        </a:p>
      </dgm:t>
    </dgm:pt>
    <dgm:pt modelId="{5BEB24EF-C9DD-4C43-BB9A-898661804D57}" type="pres">
      <dgm:prSet presAssocID="{4E7E6F97-99D7-9C47-9012-14EFBE4FDDDE}" presName="diagram" presStyleCnt="0">
        <dgm:presLayoutVars>
          <dgm:chPref val="1"/>
          <dgm:dir/>
          <dgm:animOne val="branch"/>
          <dgm:animLvl val="lvl"/>
          <dgm:resizeHandles/>
        </dgm:presLayoutVars>
      </dgm:prSet>
      <dgm:spPr/>
      <dgm:t>
        <a:bodyPr/>
        <a:lstStyle/>
        <a:p>
          <a:endParaRPr lang="en-US"/>
        </a:p>
      </dgm:t>
    </dgm:pt>
    <dgm:pt modelId="{EAD4AEDD-30EE-CA44-B1FB-85D4EFE424FF}" type="pres">
      <dgm:prSet presAssocID="{305D0E34-2136-A841-B55E-DAA6046A478B}" presName="root" presStyleCnt="0"/>
      <dgm:spPr/>
    </dgm:pt>
    <dgm:pt modelId="{6B5C611D-7CBE-324F-A077-C7141FB505B8}" type="pres">
      <dgm:prSet presAssocID="{305D0E34-2136-A841-B55E-DAA6046A478B}" presName="rootComposite" presStyleCnt="0"/>
      <dgm:spPr/>
    </dgm:pt>
    <dgm:pt modelId="{32C3E6C7-C0BE-CE47-AC0D-194996CD374B}" type="pres">
      <dgm:prSet presAssocID="{305D0E34-2136-A841-B55E-DAA6046A478B}" presName="rootText" presStyleLbl="node1" presStyleIdx="0" presStyleCnt="1" custScaleX="100098" custScaleY="95943" custLinFactNeighborX="6643" custLinFactNeighborY="-15802"/>
      <dgm:spPr/>
      <dgm:t>
        <a:bodyPr/>
        <a:lstStyle/>
        <a:p>
          <a:endParaRPr lang="en-US"/>
        </a:p>
      </dgm:t>
    </dgm:pt>
    <dgm:pt modelId="{BCE8C253-8B3E-D749-B59A-D87B7B43CF7F}" type="pres">
      <dgm:prSet presAssocID="{305D0E34-2136-A841-B55E-DAA6046A478B}" presName="rootConnector" presStyleLbl="node1" presStyleIdx="0" presStyleCnt="1"/>
      <dgm:spPr/>
      <dgm:t>
        <a:bodyPr/>
        <a:lstStyle/>
        <a:p>
          <a:endParaRPr lang="en-US"/>
        </a:p>
      </dgm:t>
    </dgm:pt>
    <dgm:pt modelId="{C7F1CBD4-E354-1F48-A230-027140ACFC5B}" type="pres">
      <dgm:prSet presAssocID="{305D0E34-2136-A841-B55E-DAA6046A478B}" presName="childShape" presStyleCnt="0"/>
      <dgm:spPr/>
    </dgm:pt>
    <dgm:pt modelId="{852568FD-9D0A-F147-85C3-DC5604C14451}" type="pres">
      <dgm:prSet presAssocID="{3FDF63A1-EE38-A54C-AF6B-1A3F09842614}" presName="Name13" presStyleLbl="parChTrans1D2" presStyleIdx="0" presStyleCnt="1"/>
      <dgm:spPr/>
      <dgm:t>
        <a:bodyPr/>
        <a:lstStyle/>
        <a:p>
          <a:endParaRPr lang="en-US"/>
        </a:p>
      </dgm:t>
    </dgm:pt>
    <dgm:pt modelId="{6A9AB330-B4EB-404D-8880-B035FBD1D231}" type="pres">
      <dgm:prSet presAssocID="{D57EA0B6-7BCA-ED40-B034-9EB8D21F6385}" presName="childText" presStyleLbl="bgAcc1" presStyleIdx="0" presStyleCnt="1">
        <dgm:presLayoutVars>
          <dgm:bulletEnabled val="1"/>
        </dgm:presLayoutVars>
      </dgm:prSet>
      <dgm:spPr/>
      <dgm:t>
        <a:bodyPr/>
        <a:lstStyle/>
        <a:p>
          <a:endParaRPr lang="en-US"/>
        </a:p>
      </dgm:t>
    </dgm:pt>
  </dgm:ptLst>
  <dgm:cxnLst>
    <dgm:cxn modelId="{62C9399F-18B5-46A1-939A-FF436EB4D8C5}" type="presOf" srcId="{4E7E6F97-99D7-9C47-9012-14EFBE4FDDDE}" destId="{5BEB24EF-C9DD-4C43-BB9A-898661804D57}" srcOrd="0" destOrd="0" presId="urn:microsoft.com/office/officeart/2005/8/layout/hierarchy3"/>
    <dgm:cxn modelId="{32F27D38-00CC-D140-A88D-7BCB69AD8B9C}" srcId="{305D0E34-2136-A841-B55E-DAA6046A478B}" destId="{D57EA0B6-7BCA-ED40-B034-9EB8D21F6385}" srcOrd="0" destOrd="0" parTransId="{3FDF63A1-EE38-A54C-AF6B-1A3F09842614}" sibTransId="{08EC1B4F-62F7-CD49-8732-1A84A222624A}"/>
    <dgm:cxn modelId="{890B4F11-D4EB-47BE-BA8D-B87BAF54E0E4}" type="presOf" srcId="{305D0E34-2136-A841-B55E-DAA6046A478B}" destId="{32C3E6C7-C0BE-CE47-AC0D-194996CD374B}" srcOrd="0" destOrd="0" presId="urn:microsoft.com/office/officeart/2005/8/layout/hierarchy3"/>
    <dgm:cxn modelId="{0EB4B87C-2FAF-584C-9E9C-3AE1CD12623F}" srcId="{4E7E6F97-99D7-9C47-9012-14EFBE4FDDDE}" destId="{305D0E34-2136-A841-B55E-DAA6046A478B}" srcOrd="0" destOrd="0" parTransId="{44FDB71A-C0CE-A043-856A-F86004BA73F4}" sibTransId="{957824B0-721A-BE49-A8DE-FA35A32167F6}"/>
    <dgm:cxn modelId="{A14B365C-6A60-42C6-8944-54A056E9B999}" type="presOf" srcId="{305D0E34-2136-A841-B55E-DAA6046A478B}" destId="{BCE8C253-8B3E-D749-B59A-D87B7B43CF7F}" srcOrd="1" destOrd="0" presId="urn:microsoft.com/office/officeart/2005/8/layout/hierarchy3"/>
    <dgm:cxn modelId="{0DB168C4-3EEB-4E87-BC62-A82995122652}" type="presOf" srcId="{3FDF63A1-EE38-A54C-AF6B-1A3F09842614}" destId="{852568FD-9D0A-F147-85C3-DC5604C14451}" srcOrd="0" destOrd="0" presId="urn:microsoft.com/office/officeart/2005/8/layout/hierarchy3"/>
    <dgm:cxn modelId="{75351F6D-1022-429B-B649-361C97F08872}" type="presOf" srcId="{D57EA0B6-7BCA-ED40-B034-9EB8D21F6385}" destId="{6A9AB330-B4EB-404D-8880-B035FBD1D231}" srcOrd="0" destOrd="0" presId="urn:microsoft.com/office/officeart/2005/8/layout/hierarchy3"/>
    <dgm:cxn modelId="{AEC60A22-7876-488F-B011-3B18F92FDD9B}" type="presParOf" srcId="{5BEB24EF-C9DD-4C43-BB9A-898661804D57}" destId="{EAD4AEDD-30EE-CA44-B1FB-85D4EFE424FF}" srcOrd="0" destOrd="0" presId="urn:microsoft.com/office/officeart/2005/8/layout/hierarchy3"/>
    <dgm:cxn modelId="{AE76B2E2-5A40-4583-AD92-88A62941CF6D}" type="presParOf" srcId="{EAD4AEDD-30EE-CA44-B1FB-85D4EFE424FF}" destId="{6B5C611D-7CBE-324F-A077-C7141FB505B8}" srcOrd="0" destOrd="0" presId="urn:microsoft.com/office/officeart/2005/8/layout/hierarchy3"/>
    <dgm:cxn modelId="{938C4117-76F9-413A-BE45-2CD550744A88}" type="presParOf" srcId="{6B5C611D-7CBE-324F-A077-C7141FB505B8}" destId="{32C3E6C7-C0BE-CE47-AC0D-194996CD374B}" srcOrd="0" destOrd="0" presId="urn:microsoft.com/office/officeart/2005/8/layout/hierarchy3"/>
    <dgm:cxn modelId="{16B32C9E-8B35-4F72-813B-1A138ACFC05F}" type="presParOf" srcId="{6B5C611D-7CBE-324F-A077-C7141FB505B8}" destId="{BCE8C253-8B3E-D749-B59A-D87B7B43CF7F}" srcOrd="1" destOrd="0" presId="urn:microsoft.com/office/officeart/2005/8/layout/hierarchy3"/>
    <dgm:cxn modelId="{F94A9A31-255A-49E7-941F-857BBA4FA816}" type="presParOf" srcId="{EAD4AEDD-30EE-CA44-B1FB-85D4EFE424FF}" destId="{C7F1CBD4-E354-1F48-A230-027140ACFC5B}" srcOrd="1" destOrd="0" presId="urn:microsoft.com/office/officeart/2005/8/layout/hierarchy3"/>
    <dgm:cxn modelId="{1FA63525-477D-42AF-8A7E-63A2B8BCB114}" type="presParOf" srcId="{C7F1CBD4-E354-1F48-A230-027140ACFC5B}" destId="{852568FD-9D0A-F147-85C3-DC5604C14451}" srcOrd="0" destOrd="0" presId="urn:microsoft.com/office/officeart/2005/8/layout/hierarchy3"/>
    <dgm:cxn modelId="{0472ACB9-05E9-4C60-B626-7A067CEFF778}" type="presParOf" srcId="{C7F1CBD4-E354-1F48-A230-027140ACFC5B}" destId="{6A9AB330-B4EB-404D-8880-B035FBD1D231}" srcOrd="1" destOrd="0" presId="urn:microsoft.com/office/officeart/2005/8/layout/hierarchy3"/>
  </dgm:cxnLst>
  <dgm:bg/>
  <dgm:whole/>
  <dgm:extLst>
    <a:ext uri="http://schemas.microsoft.com/office/drawing/2008/diagram">
      <dsp:dataModelExt xmlns:dsp="http://schemas.microsoft.com/office/drawing/2008/diagram" xmlns="" relId="rId3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7E6F97-99D7-9C47-9012-14EFBE4FDDDE}"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305D0E34-2136-A841-B55E-DAA6046A478B}">
      <dgm:prSet phldrT="[Text]" custT="1"/>
      <dgm:spPr/>
      <dgm:t>
        <a:bodyPr/>
        <a:lstStyle/>
        <a:p>
          <a:r>
            <a:rPr lang="en-US" sz="1600" dirty="0" smtClean="0"/>
            <a:t>REST</a:t>
          </a:r>
          <a:endParaRPr lang="en-US" sz="1600" dirty="0"/>
        </a:p>
      </dgm:t>
    </dgm:pt>
    <dgm:pt modelId="{44FDB71A-C0CE-A043-856A-F86004BA73F4}" type="parTrans" cxnId="{0EB4B87C-2FAF-584C-9E9C-3AE1CD12623F}">
      <dgm:prSet/>
      <dgm:spPr/>
      <dgm:t>
        <a:bodyPr/>
        <a:lstStyle/>
        <a:p>
          <a:endParaRPr lang="en-US" sz="1600"/>
        </a:p>
      </dgm:t>
    </dgm:pt>
    <dgm:pt modelId="{957824B0-721A-BE49-A8DE-FA35A32167F6}" type="sibTrans" cxnId="{0EB4B87C-2FAF-584C-9E9C-3AE1CD12623F}">
      <dgm:prSet/>
      <dgm:spPr/>
      <dgm:t>
        <a:bodyPr/>
        <a:lstStyle/>
        <a:p>
          <a:endParaRPr lang="en-US" sz="1600"/>
        </a:p>
      </dgm:t>
    </dgm:pt>
    <dgm:pt modelId="{DA1EC107-7497-C74E-A7E0-70BAA3B9BA3C}">
      <dgm:prSet phldrT="[Text]" custT="1"/>
      <dgm:spPr/>
      <dgm:t>
        <a:bodyPr/>
        <a:lstStyle/>
        <a:p>
          <a:r>
            <a:rPr lang="en-US" sz="1600" dirty="0" smtClean="0"/>
            <a:t>WFS (Features)</a:t>
          </a:r>
          <a:endParaRPr lang="en-US" sz="1600" dirty="0"/>
        </a:p>
      </dgm:t>
    </dgm:pt>
    <dgm:pt modelId="{806D2805-FC5E-9D4D-AE12-BD4DC0B6AE3E}" type="parTrans" cxnId="{BA7DC775-3E61-FA4B-B181-062B64E446E6}">
      <dgm:prSet/>
      <dgm:spPr/>
      <dgm:t>
        <a:bodyPr/>
        <a:lstStyle/>
        <a:p>
          <a:endParaRPr lang="en-US" sz="1600"/>
        </a:p>
      </dgm:t>
    </dgm:pt>
    <dgm:pt modelId="{2813CF3F-6A0F-4E42-A7CB-77360F916977}" type="sibTrans" cxnId="{BA7DC775-3E61-FA4B-B181-062B64E446E6}">
      <dgm:prSet/>
      <dgm:spPr/>
      <dgm:t>
        <a:bodyPr/>
        <a:lstStyle/>
        <a:p>
          <a:endParaRPr lang="en-US" sz="1600"/>
        </a:p>
      </dgm:t>
    </dgm:pt>
    <dgm:pt modelId="{999F6728-124F-7748-8E89-56E9ED50313C}">
      <dgm:prSet phldrT="[Text]" custT="1"/>
      <dgm:spPr/>
      <dgm:t>
        <a:bodyPr/>
        <a:lstStyle/>
        <a:p>
          <a:r>
            <a:rPr lang="en-US" sz="1600" dirty="0" smtClean="0"/>
            <a:t>WMS (Maps)</a:t>
          </a:r>
          <a:endParaRPr lang="en-US" sz="1600" dirty="0"/>
        </a:p>
      </dgm:t>
    </dgm:pt>
    <dgm:pt modelId="{6F2BD5A4-52BA-594A-95F9-19BD59F5A018}" type="parTrans" cxnId="{082D54BE-4CD4-A542-A3CC-A48D8E829E8A}">
      <dgm:prSet/>
      <dgm:spPr/>
      <dgm:t>
        <a:bodyPr/>
        <a:lstStyle/>
        <a:p>
          <a:endParaRPr lang="en-US" sz="1600"/>
        </a:p>
      </dgm:t>
    </dgm:pt>
    <dgm:pt modelId="{CB4A7BD0-91E6-FF45-9ED2-1A6692EA67FF}" type="sibTrans" cxnId="{082D54BE-4CD4-A542-A3CC-A48D8E829E8A}">
      <dgm:prSet/>
      <dgm:spPr/>
      <dgm:t>
        <a:bodyPr/>
        <a:lstStyle/>
        <a:p>
          <a:endParaRPr lang="en-US" sz="1600"/>
        </a:p>
      </dgm:t>
    </dgm:pt>
    <dgm:pt modelId="{7E9452A1-3205-FD4A-99BF-D7E8F74A8A79}">
      <dgm:prSet phldrT="[Text]" custT="1"/>
      <dgm:spPr/>
      <dgm:t>
        <a:bodyPr/>
        <a:lstStyle/>
        <a:p>
          <a:r>
            <a:rPr lang="en-US" sz="1600" dirty="0" smtClean="0"/>
            <a:t>SOS (Sensor)</a:t>
          </a:r>
          <a:endParaRPr lang="en-US" sz="1600" dirty="0"/>
        </a:p>
      </dgm:t>
    </dgm:pt>
    <dgm:pt modelId="{7D1FB36B-5656-ED4D-8867-3B5EA36774F1}" type="parTrans" cxnId="{16A9F3AC-D84C-744D-AEAA-CDE5A90AC9FA}">
      <dgm:prSet/>
      <dgm:spPr/>
      <dgm:t>
        <a:bodyPr/>
        <a:lstStyle/>
        <a:p>
          <a:endParaRPr lang="en-US"/>
        </a:p>
      </dgm:t>
    </dgm:pt>
    <dgm:pt modelId="{8A00BCC1-0400-AC4C-A947-E09DEC72F9B2}" type="sibTrans" cxnId="{16A9F3AC-D84C-744D-AEAA-CDE5A90AC9FA}">
      <dgm:prSet/>
      <dgm:spPr/>
      <dgm:t>
        <a:bodyPr/>
        <a:lstStyle/>
        <a:p>
          <a:endParaRPr lang="en-US"/>
        </a:p>
      </dgm:t>
    </dgm:pt>
    <dgm:pt modelId="{5BEB24EF-C9DD-4C43-BB9A-898661804D57}" type="pres">
      <dgm:prSet presAssocID="{4E7E6F97-99D7-9C47-9012-14EFBE4FDDDE}" presName="diagram" presStyleCnt="0">
        <dgm:presLayoutVars>
          <dgm:chPref val="1"/>
          <dgm:dir/>
          <dgm:animOne val="branch"/>
          <dgm:animLvl val="lvl"/>
          <dgm:resizeHandles/>
        </dgm:presLayoutVars>
      </dgm:prSet>
      <dgm:spPr/>
      <dgm:t>
        <a:bodyPr/>
        <a:lstStyle/>
        <a:p>
          <a:endParaRPr lang="en-US"/>
        </a:p>
      </dgm:t>
    </dgm:pt>
    <dgm:pt modelId="{EAD4AEDD-30EE-CA44-B1FB-85D4EFE424FF}" type="pres">
      <dgm:prSet presAssocID="{305D0E34-2136-A841-B55E-DAA6046A478B}" presName="root" presStyleCnt="0"/>
      <dgm:spPr/>
    </dgm:pt>
    <dgm:pt modelId="{6B5C611D-7CBE-324F-A077-C7141FB505B8}" type="pres">
      <dgm:prSet presAssocID="{305D0E34-2136-A841-B55E-DAA6046A478B}" presName="rootComposite" presStyleCnt="0"/>
      <dgm:spPr/>
    </dgm:pt>
    <dgm:pt modelId="{32C3E6C7-C0BE-CE47-AC0D-194996CD374B}" type="pres">
      <dgm:prSet presAssocID="{305D0E34-2136-A841-B55E-DAA6046A478B}" presName="rootText" presStyleLbl="node1" presStyleIdx="0" presStyleCnt="1" custLinFactNeighborX="-13972" custLinFactNeighborY="13950"/>
      <dgm:spPr/>
      <dgm:t>
        <a:bodyPr/>
        <a:lstStyle/>
        <a:p>
          <a:endParaRPr lang="en-US"/>
        </a:p>
      </dgm:t>
    </dgm:pt>
    <dgm:pt modelId="{BCE8C253-8B3E-D749-B59A-D87B7B43CF7F}" type="pres">
      <dgm:prSet presAssocID="{305D0E34-2136-A841-B55E-DAA6046A478B}" presName="rootConnector" presStyleLbl="node1" presStyleIdx="0" presStyleCnt="1"/>
      <dgm:spPr/>
      <dgm:t>
        <a:bodyPr/>
        <a:lstStyle/>
        <a:p>
          <a:endParaRPr lang="en-US"/>
        </a:p>
      </dgm:t>
    </dgm:pt>
    <dgm:pt modelId="{C7F1CBD4-E354-1F48-A230-027140ACFC5B}" type="pres">
      <dgm:prSet presAssocID="{305D0E34-2136-A841-B55E-DAA6046A478B}" presName="childShape" presStyleCnt="0"/>
      <dgm:spPr/>
    </dgm:pt>
    <dgm:pt modelId="{D82F824A-C6BA-F648-A10E-D5FF171C2D63}" type="pres">
      <dgm:prSet presAssocID="{7D1FB36B-5656-ED4D-8867-3B5EA36774F1}" presName="Name13" presStyleLbl="parChTrans1D2" presStyleIdx="0" presStyleCnt="3"/>
      <dgm:spPr/>
      <dgm:t>
        <a:bodyPr/>
        <a:lstStyle/>
        <a:p>
          <a:endParaRPr lang="en-US"/>
        </a:p>
      </dgm:t>
    </dgm:pt>
    <dgm:pt modelId="{D363D337-33DC-6C40-8B4F-BE631F7D8A44}" type="pres">
      <dgm:prSet presAssocID="{7E9452A1-3205-FD4A-99BF-D7E8F74A8A79}" presName="childText" presStyleLbl="bgAcc1" presStyleIdx="0" presStyleCnt="3" custScaleX="140916">
        <dgm:presLayoutVars>
          <dgm:bulletEnabled val="1"/>
        </dgm:presLayoutVars>
      </dgm:prSet>
      <dgm:spPr/>
      <dgm:t>
        <a:bodyPr/>
        <a:lstStyle/>
        <a:p>
          <a:endParaRPr lang="en-US"/>
        </a:p>
      </dgm:t>
    </dgm:pt>
    <dgm:pt modelId="{BD957B1C-407D-C845-93D7-1B30C4BD52F0}" type="pres">
      <dgm:prSet presAssocID="{806D2805-FC5E-9D4D-AE12-BD4DC0B6AE3E}" presName="Name13" presStyleLbl="parChTrans1D2" presStyleIdx="1" presStyleCnt="3"/>
      <dgm:spPr/>
      <dgm:t>
        <a:bodyPr/>
        <a:lstStyle/>
        <a:p>
          <a:endParaRPr lang="en-US"/>
        </a:p>
      </dgm:t>
    </dgm:pt>
    <dgm:pt modelId="{2CAAD395-A7E3-8F40-B5B6-2B82DDE17B44}" type="pres">
      <dgm:prSet presAssocID="{DA1EC107-7497-C74E-A7E0-70BAA3B9BA3C}" presName="childText" presStyleLbl="bgAcc1" presStyleIdx="1" presStyleCnt="3" custScaleX="140916">
        <dgm:presLayoutVars>
          <dgm:bulletEnabled val="1"/>
        </dgm:presLayoutVars>
      </dgm:prSet>
      <dgm:spPr/>
      <dgm:t>
        <a:bodyPr/>
        <a:lstStyle/>
        <a:p>
          <a:endParaRPr lang="en-US"/>
        </a:p>
      </dgm:t>
    </dgm:pt>
    <dgm:pt modelId="{F8E141D2-40F3-7A47-A1F8-3750093432F3}" type="pres">
      <dgm:prSet presAssocID="{6F2BD5A4-52BA-594A-95F9-19BD59F5A018}" presName="Name13" presStyleLbl="parChTrans1D2" presStyleIdx="2" presStyleCnt="3"/>
      <dgm:spPr/>
      <dgm:t>
        <a:bodyPr/>
        <a:lstStyle/>
        <a:p>
          <a:endParaRPr lang="en-US"/>
        </a:p>
      </dgm:t>
    </dgm:pt>
    <dgm:pt modelId="{4EC6D35D-2E9A-8B44-BC7E-1FA5B1CA72D5}" type="pres">
      <dgm:prSet presAssocID="{999F6728-124F-7748-8E89-56E9ED50313C}" presName="childText" presStyleLbl="bgAcc1" presStyleIdx="2" presStyleCnt="3" custScaleX="123452">
        <dgm:presLayoutVars>
          <dgm:bulletEnabled val="1"/>
        </dgm:presLayoutVars>
      </dgm:prSet>
      <dgm:spPr/>
      <dgm:t>
        <a:bodyPr/>
        <a:lstStyle/>
        <a:p>
          <a:endParaRPr lang="en-US"/>
        </a:p>
      </dgm:t>
    </dgm:pt>
  </dgm:ptLst>
  <dgm:cxnLst>
    <dgm:cxn modelId="{45379F3F-BFF7-4A9C-9626-CE9D8E018A86}" type="presOf" srcId="{6F2BD5A4-52BA-594A-95F9-19BD59F5A018}" destId="{F8E141D2-40F3-7A47-A1F8-3750093432F3}" srcOrd="0" destOrd="0" presId="urn:microsoft.com/office/officeart/2005/8/layout/hierarchy3"/>
    <dgm:cxn modelId="{16A9F3AC-D84C-744D-AEAA-CDE5A90AC9FA}" srcId="{305D0E34-2136-A841-B55E-DAA6046A478B}" destId="{7E9452A1-3205-FD4A-99BF-D7E8F74A8A79}" srcOrd="0" destOrd="0" parTransId="{7D1FB36B-5656-ED4D-8867-3B5EA36774F1}" sibTransId="{8A00BCC1-0400-AC4C-A947-E09DEC72F9B2}"/>
    <dgm:cxn modelId="{EAD2AEDD-DB4A-4F90-B100-9A134421ED93}" type="presOf" srcId="{4E7E6F97-99D7-9C47-9012-14EFBE4FDDDE}" destId="{5BEB24EF-C9DD-4C43-BB9A-898661804D57}" srcOrd="0" destOrd="0" presId="urn:microsoft.com/office/officeart/2005/8/layout/hierarchy3"/>
    <dgm:cxn modelId="{328622B0-97A9-451B-B15D-FAD8A5422833}" type="presOf" srcId="{999F6728-124F-7748-8E89-56E9ED50313C}" destId="{4EC6D35D-2E9A-8B44-BC7E-1FA5B1CA72D5}" srcOrd="0" destOrd="0" presId="urn:microsoft.com/office/officeart/2005/8/layout/hierarchy3"/>
    <dgm:cxn modelId="{082D54BE-4CD4-A542-A3CC-A48D8E829E8A}" srcId="{305D0E34-2136-A841-B55E-DAA6046A478B}" destId="{999F6728-124F-7748-8E89-56E9ED50313C}" srcOrd="2" destOrd="0" parTransId="{6F2BD5A4-52BA-594A-95F9-19BD59F5A018}" sibTransId="{CB4A7BD0-91E6-FF45-9ED2-1A6692EA67FF}"/>
    <dgm:cxn modelId="{138FB451-C9B7-4C88-94A3-F13A8EA0FF8D}" type="presOf" srcId="{7E9452A1-3205-FD4A-99BF-D7E8F74A8A79}" destId="{D363D337-33DC-6C40-8B4F-BE631F7D8A44}" srcOrd="0" destOrd="0" presId="urn:microsoft.com/office/officeart/2005/8/layout/hierarchy3"/>
    <dgm:cxn modelId="{0EB4B87C-2FAF-584C-9E9C-3AE1CD12623F}" srcId="{4E7E6F97-99D7-9C47-9012-14EFBE4FDDDE}" destId="{305D0E34-2136-A841-B55E-DAA6046A478B}" srcOrd="0" destOrd="0" parTransId="{44FDB71A-C0CE-A043-856A-F86004BA73F4}" sibTransId="{957824B0-721A-BE49-A8DE-FA35A32167F6}"/>
    <dgm:cxn modelId="{BA7DC775-3E61-FA4B-B181-062B64E446E6}" srcId="{305D0E34-2136-A841-B55E-DAA6046A478B}" destId="{DA1EC107-7497-C74E-A7E0-70BAA3B9BA3C}" srcOrd="1" destOrd="0" parTransId="{806D2805-FC5E-9D4D-AE12-BD4DC0B6AE3E}" sibTransId="{2813CF3F-6A0F-4E42-A7CB-77360F916977}"/>
    <dgm:cxn modelId="{8B2ACF58-EF14-49E8-B352-1B3A2EDA25D4}" type="presOf" srcId="{DA1EC107-7497-C74E-A7E0-70BAA3B9BA3C}" destId="{2CAAD395-A7E3-8F40-B5B6-2B82DDE17B44}" srcOrd="0" destOrd="0" presId="urn:microsoft.com/office/officeart/2005/8/layout/hierarchy3"/>
    <dgm:cxn modelId="{06E909FF-43B8-44C0-BED9-D45266708E89}" type="presOf" srcId="{7D1FB36B-5656-ED4D-8867-3B5EA36774F1}" destId="{D82F824A-C6BA-F648-A10E-D5FF171C2D63}" srcOrd="0" destOrd="0" presId="urn:microsoft.com/office/officeart/2005/8/layout/hierarchy3"/>
    <dgm:cxn modelId="{05363F7E-2EE6-4DFB-A63B-CC05BFEB0275}" type="presOf" srcId="{806D2805-FC5E-9D4D-AE12-BD4DC0B6AE3E}" destId="{BD957B1C-407D-C845-93D7-1B30C4BD52F0}" srcOrd="0" destOrd="0" presId="urn:microsoft.com/office/officeart/2005/8/layout/hierarchy3"/>
    <dgm:cxn modelId="{FD444DFF-EA69-482A-8C5D-F01B53C9186A}" type="presOf" srcId="{305D0E34-2136-A841-B55E-DAA6046A478B}" destId="{32C3E6C7-C0BE-CE47-AC0D-194996CD374B}" srcOrd="0" destOrd="0" presId="urn:microsoft.com/office/officeart/2005/8/layout/hierarchy3"/>
    <dgm:cxn modelId="{D281331B-3776-4C71-A842-A05CED367DC2}" type="presOf" srcId="{305D0E34-2136-A841-B55E-DAA6046A478B}" destId="{BCE8C253-8B3E-D749-B59A-D87B7B43CF7F}" srcOrd="1" destOrd="0" presId="urn:microsoft.com/office/officeart/2005/8/layout/hierarchy3"/>
    <dgm:cxn modelId="{15DAD8E7-7C92-40EE-B1EC-D3653A0CCD87}" type="presParOf" srcId="{5BEB24EF-C9DD-4C43-BB9A-898661804D57}" destId="{EAD4AEDD-30EE-CA44-B1FB-85D4EFE424FF}" srcOrd="0" destOrd="0" presId="urn:microsoft.com/office/officeart/2005/8/layout/hierarchy3"/>
    <dgm:cxn modelId="{D5C5E35F-3780-4E1D-9E3F-CBBA309104C2}" type="presParOf" srcId="{EAD4AEDD-30EE-CA44-B1FB-85D4EFE424FF}" destId="{6B5C611D-7CBE-324F-A077-C7141FB505B8}" srcOrd="0" destOrd="0" presId="urn:microsoft.com/office/officeart/2005/8/layout/hierarchy3"/>
    <dgm:cxn modelId="{6BD3F3F3-9CEE-4F5E-B4B4-3300D0B22D96}" type="presParOf" srcId="{6B5C611D-7CBE-324F-A077-C7141FB505B8}" destId="{32C3E6C7-C0BE-CE47-AC0D-194996CD374B}" srcOrd="0" destOrd="0" presId="urn:microsoft.com/office/officeart/2005/8/layout/hierarchy3"/>
    <dgm:cxn modelId="{F5588A35-D007-45A8-9F0E-F72D502FE1EA}" type="presParOf" srcId="{6B5C611D-7CBE-324F-A077-C7141FB505B8}" destId="{BCE8C253-8B3E-D749-B59A-D87B7B43CF7F}" srcOrd="1" destOrd="0" presId="urn:microsoft.com/office/officeart/2005/8/layout/hierarchy3"/>
    <dgm:cxn modelId="{CF511F70-E512-4465-BCAB-C95238680FB8}" type="presParOf" srcId="{EAD4AEDD-30EE-CA44-B1FB-85D4EFE424FF}" destId="{C7F1CBD4-E354-1F48-A230-027140ACFC5B}" srcOrd="1" destOrd="0" presId="urn:microsoft.com/office/officeart/2005/8/layout/hierarchy3"/>
    <dgm:cxn modelId="{631B7F2B-643F-406D-B0CF-268FA9B7B473}" type="presParOf" srcId="{C7F1CBD4-E354-1F48-A230-027140ACFC5B}" destId="{D82F824A-C6BA-F648-A10E-D5FF171C2D63}" srcOrd="0" destOrd="0" presId="urn:microsoft.com/office/officeart/2005/8/layout/hierarchy3"/>
    <dgm:cxn modelId="{4F477A77-BB0F-4789-AA58-3F04B447238F}" type="presParOf" srcId="{C7F1CBD4-E354-1F48-A230-027140ACFC5B}" destId="{D363D337-33DC-6C40-8B4F-BE631F7D8A44}" srcOrd="1" destOrd="0" presId="urn:microsoft.com/office/officeart/2005/8/layout/hierarchy3"/>
    <dgm:cxn modelId="{446F780D-1CC6-4E9A-94E4-82ACEEBA4404}" type="presParOf" srcId="{C7F1CBD4-E354-1F48-A230-027140ACFC5B}" destId="{BD957B1C-407D-C845-93D7-1B30C4BD52F0}" srcOrd="2" destOrd="0" presId="urn:microsoft.com/office/officeart/2005/8/layout/hierarchy3"/>
    <dgm:cxn modelId="{5D28A775-9D4C-4497-96B3-EB0EF70B8ABD}" type="presParOf" srcId="{C7F1CBD4-E354-1F48-A230-027140ACFC5B}" destId="{2CAAD395-A7E3-8F40-B5B6-2B82DDE17B44}" srcOrd="3" destOrd="0" presId="urn:microsoft.com/office/officeart/2005/8/layout/hierarchy3"/>
    <dgm:cxn modelId="{7BD886B0-C19D-4C35-AAF3-4366B7080F16}" type="presParOf" srcId="{C7F1CBD4-E354-1F48-A230-027140ACFC5B}" destId="{F8E141D2-40F3-7A47-A1F8-3750093432F3}" srcOrd="4" destOrd="0" presId="urn:microsoft.com/office/officeart/2005/8/layout/hierarchy3"/>
    <dgm:cxn modelId="{621B8C70-E973-4E86-967E-C6C48278DBF1}" type="presParOf" srcId="{C7F1CBD4-E354-1F48-A230-027140ACFC5B}" destId="{4EC6D35D-2E9A-8B44-BC7E-1FA5B1CA72D5}" srcOrd="5" destOrd="0" presId="urn:microsoft.com/office/officeart/2005/8/layout/hierarchy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7E6F97-99D7-9C47-9012-14EFBE4FDDDE}"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305D0E34-2136-A841-B55E-DAA6046A478B}">
      <dgm:prSet phldrT="[Text]" custT="1"/>
      <dgm:spPr/>
      <dgm:t>
        <a:bodyPr/>
        <a:lstStyle/>
        <a:p>
          <a:r>
            <a:rPr lang="en-US" sz="1600" dirty="0" smtClean="0"/>
            <a:t>REST</a:t>
          </a:r>
          <a:endParaRPr lang="en-US" sz="1600" dirty="0"/>
        </a:p>
      </dgm:t>
    </dgm:pt>
    <dgm:pt modelId="{44FDB71A-C0CE-A043-856A-F86004BA73F4}" type="parTrans" cxnId="{0EB4B87C-2FAF-584C-9E9C-3AE1CD12623F}">
      <dgm:prSet/>
      <dgm:spPr/>
      <dgm:t>
        <a:bodyPr/>
        <a:lstStyle/>
        <a:p>
          <a:endParaRPr lang="en-US" sz="1600"/>
        </a:p>
      </dgm:t>
    </dgm:pt>
    <dgm:pt modelId="{957824B0-721A-BE49-A8DE-FA35A32167F6}" type="sibTrans" cxnId="{0EB4B87C-2FAF-584C-9E9C-3AE1CD12623F}">
      <dgm:prSet/>
      <dgm:spPr/>
      <dgm:t>
        <a:bodyPr/>
        <a:lstStyle/>
        <a:p>
          <a:endParaRPr lang="en-US" sz="1600"/>
        </a:p>
      </dgm:t>
    </dgm:pt>
    <dgm:pt modelId="{D57EA0B6-7BCA-ED40-B034-9EB8D21F6385}">
      <dgm:prSet phldrT="[Text]" custT="1"/>
      <dgm:spPr/>
      <dgm:t>
        <a:bodyPr/>
        <a:lstStyle/>
        <a:p>
          <a:r>
            <a:rPr lang="en-US" sz="1600" dirty="0" smtClean="0"/>
            <a:t>WPS</a:t>
          </a:r>
          <a:endParaRPr lang="en-US" sz="1600" dirty="0"/>
        </a:p>
      </dgm:t>
    </dgm:pt>
    <dgm:pt modelId="{3FDF63A1-EE38-A54C-AF6B-1A3F09842614}" type="parTrans" cxnId="{32F27D38-00CC-D140-A88D-7BCB69AD8B9C}">
      <dgm:prSet/>
      <dgm:spPr/>
      <dgm:t>
        <a:bodyPr/>
        <a:lstStyle/>
        <a:p>
          <a:endParaRPr lang="en-US"/>
        </a:p>
      </dgm:t>
    </dgm:pt>
    <dgm:pt modelId="{08EC1B4F-62F7-CD49-8732-1A84A222624A}" type="sibTrans" cxnId="{32F27D38-00CC-D140-A88D-7BCB69AD8B9C}">
      <dgm:prSet/>
      <dgm:spPr/>
      <dgm:t>
        <a:bodyPr/>
        <a:lstStyle/>
        <a:p>
          <a:endParaRPr lang="en-US"/>
        </a:p>
      </dgm:t>
    </dgm:pt>
    <dgm:pt modelId="{5BEB24EF-C9DD-4C43-BB9A-898661804D57}" type="pres">
      <dgm:prSet presAssocID="{4E7E6F97-99D7-9C47-9012-14EFBE4FDDDE}" presName="diagram" presStyleCnt="0">
        <dgm:presLayoutVars>
          <dgm:chPref val="1"/>
          <dgm:dir/>
          <dgm:animOne val="branch"/>
          <dgm:animLvl val="lvl"/>
          <dgm:resizeHandles/>
        </dgm:presLayoutVars>
      </dgm:prSet>
      <dgm:spPr/>
      <dgm:t>
        <a:bodyPr/>
        <a:lstStyle/>
        <a:p>
          <a:endParaRPr lang="en-US"/>
        </a:p>
      </dgm:t>
    </dgm:pt>
    <dgm:pt modelId="{EAD4AEDD-30EE-CA44-B1FB-85D4EFE424FF}" type="pres">
      <dgm:prSet presAssocID="{305D0E34-2136-A841-B55E-DAA6046A478B}" presName="root" presStyleCnt="0"/>
      <dgm:spPr/>
    </dgm:pt>
    <dgm:pt modelId="{6B5C611D-7CBE-324F-A077-C7141FB505B8}" type="pres">
      <dgm:prSet presAssocID="{305D0E34-2136-A841-B55E-DAA6046A478B}" presName="rootComposite" presStyleCnt="0"/>
      <dgm:spPr/>
    </dgm:pt>
    <dgm:pt modelId="{32C3E6C7-C0BE-CE47-AC0D-194996CD374B}" type="pres">
      <dgm:prSet presAssocID="{305D0E34-2136-A841-B55E-DAA6046A478B}" presName="rootText" presStyleLbl="node1" presStyleIdx="0" presStyleCnt="1" custScaleX="100098" custScaleY="95943" custLinFactNeighborX="6643" custLinFactNeighborY="-637"/>
      <dgm:spPr/>
      <dgm:t>
        <a:bodyPr/>
        <a:lstStyle/>
        <a:p>
          <a:endParaRPr lang="en-US"/>
        </a:p>
      </dgm:t>
    </dgm:pt>
    <dgm:pt modelId="{BCE8C253-8B3E-D749-B59A-D87B7B43CF7F}" type="pres">
      <dgm:prSet presAssocID="{305D0E34-2136-A841-B55E-DAA6046A478B}" presName="rootConnector" presStyleLbl="node1" presStyleIdx="0" presStyleCnt="1"/>
      <dgm:spPr/>
      <dgm:t>
        <a:bodyPr/>
        <a:lstStyle/>
        <a:p>
          <a:endParaRPr lang="en-US"/>
        </a:p>
      </dgm:t>
    </dgm:pt>
    <dgm:pt modelId="{C7F1CBD4-E354-1F48-A230-027140ACFC5B}" type="pres">
      <dgm:prSet presAssocID="{305D0E34-2136-A841-B55E-DAA6046A478B}" presName="childShape" presStyleCnt="0"/>
      <dgm:spPr/>
    </dgm:pt>
    <dgm:pt modelId="{852568FD-9D0A-F147-85C3-DC5604C14451}" type="pres">
      <dgm:prSet presAssocID="{3FDF63A1-EE38-A54C-AF6B-1A3F09842614}" presName="Name13" presStyleLbl="parChTrans1D2" presStyleIdx="0" presStyleCnt="1"/>
      <dgm:spPr/>
      <dgm:t>
        <a:bodyPr/>
        <a:lstStyle/>
        <a:p>
          <a:endParaRPr lang="en-US"/>
        </a:p>
      </dgm:t>
    </dgm:pt>
    <dgm:pt modelId="{6A9AB330-B4EB-404D-8880-B035FBD1D231}" type="pres">
      <dgm:prSet presAssocID="{D57EA0B6-7BCA-ED40-B034-9EB8D21F6385}" presName="childText" presStyleLbl="bgAcc1" presStyleIdx="0" presStyleCnt="1">
        <dgm:presLayoutVars>
          <dgm:bulletEnabled val="1"/>
        </dgm:presLayoutVars>
      </dgm:prSet>
      <dgm:spPr/>
      <dgm:t>
        <a:bodyPr/>
        <a:lstStyle/>
        <a:p>
          <a:endParaRPr lang="en-US"/>
        </a:p>
      </dgm:t>
    </dgm:pt>
  </dgm:ptLst>
  <dgm:cxnLst>
    <dgm:cxn modelId="{32F27D38-00CC-D140-A88D-7BCB69AD8B9C}" srcId="{305D0E34-2136-A841-B55E-DAA6046A478B}" destId="{D57EA0B6-7BCA-ED40-B034-9EB8D21F6385}" srcOrd="0" destOrd="0" parTransId="{3FDF63A1-EE38-A54C-AF6B-1A3F09842614}" sibTransId="{08EC1B4F-62F7-CD49-8732-1A84A222624A}"/>
    <dgm:cxn modelId="{0EB4B87C-2FAF-584C-9E9C-3AE1CD12623F}" srcId="{4E7E6F97-99D7-9C47-9012-14EFBE4FDDDE}" destId="{305D0E34-2136-A841-B55E-DAA6046A478B}" srcOrd="0" destOrd="0" parTransId="{44FDB71A-C0CE-A043-856A-F86004BA73F4}" sibTransId="{957824B0-721A-BE49-A8DE-FA35A32167F6}"/>
    <dgm:cxn modelId="{4DE3F743-8331-4BAE-A0A3-178F9170392E}" type="presOf" srcId="{D57EA0B6-7BCA-ED40-B034-9EB8D21F6385}" destId="{6A9AB330-B4EB-404D-8880-B035FBD1D231}" srcOrd="0" destOrd="0" presId="urn:microsoft.com/office/officeart/2005/8/layout/hierarchy3"/>
    <dgm:cxn modelId="{50913797-0FDA-496D-8434-ACFA89DEAB3A}" type="presOf" srcId="{305D0E34-2136-A841-B55E-DAA6046A478B}" destId="{32C3E6C7-C0BE-CE47-AC0D-194996CD374B}" srcOrd="0" destOrd="0" presId="urn:microsoft.com/office/officeart/2005/8/layout/hierarchy3"/>
    <dgm:cxn modelId="{2C8B7184-4B5C-45E7-B16D-D99B3A3CFDCC}" type="presOf" srcId="{305D0E34-2136-A841-B55E-DAA6046A478B}" destId="{BCE8C253-8B3E-D749-B59A-D87B7B43CF7F}" srcOrd="1" destOrd="0" presId="urn:microsoft.com/office/officeart/2005/8/layout/hierarchy3"/>
    <dgm:cxn modelId="{FC5CACA7-CDAC-43FB-9631-87D68D5ED489}" type="presOf" srcId="{4E7E6F97-99D7-9C47-9012-14EFBE4FDDDE}" destId="{5BEB24EF-C9DD-4C43-BB9A-898661804D57}" srcOrd="0" destOrd="0" presId="urn:microsoft.com/office/officeart/2005/8/layout/hierarchy3"/>
    <dgm:cxn modelId="{AA513AE8-325B-487F-92B9-DADEB60B4076}" type="presOf" srcId="{3FDF63A1-EE38-A54C-AF6B-1A3F09842614}" destId="{852568FD-9D0A-F147-85C3-DC5604C14451}" srcOrd="0" destOrd="0" presId="urn:microsoft.com/office/officeart/2005/8/layout/hierarchy3"/>
    <dgm:cxn modelId="{D7D35B08-3501-4AE4-9270-0D7D9C51A5B4}" type="presParOf" srcId="{5BEB24EF-C9DD-4C43-BB9A-898661804D57}" destId="{EAD4AEDD-30EE-CA44-B1FB-85D4EFE424FF}" srcOrd="0" destOrd="0" presId="urn:microsoft.com/office/officeart/2005/8/layout/hierarchy3"/>
    <dgm:cxn modelId="{B2D5D464-560E-45FD-B8F9-66558CABDE34}" type="presParOf" srcId="{EAD4AEDD-30EE-CA44-B1FB-85D4EFE424FF}" destId="{6B5C611D-7CBE-324F-A077-C7141FB505B8}" srcOrd="0" destOrd="0" presId="urn:microsoft.com/office/officeart/2005/8/layout/hierarchy3"/>
    <dgm:cxn modelId="{71CC5B6B-4CDF-4221-9AB7-A386E32C42F6}" type="presParOf" srcId="{6B5C611D-7CBE-324F-A077-C7141FB505B8}" destId="{32C3E6C7-C0BE-CE47-AC0D-194996CD374B}" srcOrd="0" destOrd="0" presId="urn:microsoft.com/office/officeart/2005/8/layout/hierarchy3"/>
    <dgm:cxn modelId="{5A92AD44-29ED-4CBA-914C-05D1138D4F9E}" type="presParOf" srcId="{6B5C611D-7CBE-324F-A077-C7141FB505B8}" destId="{BCE8C253-8B3E-D749-B59A-D87B7B43CF7F}" srcOrd="1" destOrd="0" presId="urn:microsoft.com/office/officeart/2005/8/layout/hierarchy3"/>
    <dgm:cxn modelId="{A089FE01-A26A-44ED-BA60-553439865B64}" type="presParOf" srcId="{EAD4AEDD-30EE-CA44-B1FB-85D4EFE424FF}" destId="{C7F1CBD4-E354-1F48-A230-027140ACFC5B}" srcOrd="1" destOrd="0" presId="urn:microsoft.com/office/officeart/2005/8/layout/hierarchy3"/>
    <dgm:cxn modelId="{15A58F9F-2345-4A85-B2F3-A5666A584728}" type="presParOf" srcId="{C7F1CBD4-E354-1F48-A230-027140ACFC5B}" destId="{852568FD-9D0A-F147-85C3-DC5604C14451}" srcOrd="0" destOrd="0" presId="urn:microsoft.com/office/officeart/2005/8/layout/hierarchy3"/>
    <dgm:cxn modelId="{BF04E55C-FF24-49C8-B7C3-02379844BDE1}" type="presParOf" srcId="{C7F1CBD4-E354-1F48-A230-027140ACFC5B}" destId="{6A9AB330-B4EB-404D-8880-B035FBD1D231}" srcOrd="1" destOrd="0" presId="urn:microsoft.com/office/officeart/2005/8/layout/hierarchy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7E6F97-99D7-9C47-9012-14EFBE4FDDDE}"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305D0E34-2136-A841-B55E-DAA6046A478B}">
      <dgm:prSet phldrT="[Text]" custT="1"/>
      <dgm:spPr/>
      <dgm:t>
        <a:bodyPr/>
        <a:lstStyle/>
        <a:p>
          <a:r>
            <a:rPr lang="en-US" sz="1600" dirty="0" smtClean="0"/>
            <a:t>REST/SOAP</a:t>
          </a:r>
          <a:endParaRPr lang="en-US" sz="1600" dirty="0"/>
        </a:p>
      </dgm:t>
    </dgm:pt>
    <dgm:pt modelId="{44FDB71A-C0CE-A043-856A-F86004BA73F4}" type="parTrans" cxnId="{0EB4B87C-2FAF-584C-9E9C-3AE1CD12623F}">
      <dgm:prSet/>
      <dgm:spPr/>
      <dgm:t>
        <a:bodyPr/>
        <a:lstStyle/>
        <a:p>
          <a:endParaRPr lang="en-US" sz="1600"/>
        </a:p>
      </dgm:t>
    </dgm:pt>
    <dgm:pt modelId="{957824B0-721A-BE49-A8DE-FA35A32167F6}" type="sibTrans" cxnId="{0EB4B87C-2FAF-584C-9E9C-3AE1CD12623F}">
      <dgm:prSet/>
      <dgm:spPr/>
      <dgm:t>
        <a:bodyPr/>
        <a:lstStyle/>
        <a:p>
          <a:endParaRPr lang="en-US" sz="1600"/>
        </a:p>
      </dgm:t>
    </dgm:pt>
    <dgm:pt modelId="{DA1EC107-7497-C74E-A7E0-70BAA3B9BA3C}">
      <dgm:prSet phldrT="[Text]" custT="1"/>
      <dgm:spPr/>
      <dgm:t>
        <a:bodyPr/>
        <a:lstStyle/>
        <a:p>
          <a:r>
            <a:rPr lang="en-US" sz="1600" dirty="0" smtClean="0"/>
            <a:t>WFS (Features)</a:t>
          </a:r>
          <a:endParaRPr lang="en-US" sz="1600" dirty="0"/>
        </a:p>
      </dgm:t>
    </dgm:pt>
    <dgm:pt modelId="{806D2805-FC5E-9D4D-AE12-BD4DC0B6AE3E}" type="parTrans" cxnId="{BA7DC775-3E61-FA4B-B181-062B64E446E6}">
      <dgm:prSet/>
      <dgm:spPr/>
      <dgm:t>
        <a:bodyPr/>
        <a:lstStyle/>
        <a:p>
          <a:endParaRPr lang="en-US" sz="1600"/>
        </a:p>
      </dgm:t>
    </dgm:pt>
    <dgm:pt modelId="{2813CF3F-6A0F-4E42-A7CB-77360F916977}" type="sibTrans" cxnId="{BA7DC775-3E61-FA4B-B181-062B64E446E6}">
      <dgm:prSet/>
      <dgm:spPr/>
      <dgm:t>
        <a:bodyPr/>
        <a:lstStyle/>
        <a:p>
          <a:endParaRPr lang="en-US" sz="1600"/>
        </a:p>
      </dgm:t>
    </dgm:pt>
    <dgm:pt modelId="{999F6728-124F-7748-8E89-56E9ED50313C}">
      <dgm:prSet phldrT="[Text]" custT="1"/>
      <dgm:spPr/>
      <dgm:t>
        <a:bodyPr/>
        <a:lstStyle/>
        <a:p>
          <a:r>
            <a:rPr lang="en-US" sz="1600" dirty="0" smtClean="0"/>
            <a:t>WMS (Maps)</a:t>
          </a:r>
          <a:endParaRPr lang="en-US" sz="1600" dirty="0"/>
        </a:p>
      </dgm:t>
    </dgm:pt>
    <dgm:pt modelId="{6F2BD5A4-52BA-594A-95F9-19BD59F5A018}" type="parTrans" cxnId="{082D54BE-4CD4-A542-A3CC-A48D8E829E8A}">
      <dgm:prSet/>
      <dgm:spPr/>
      <dgm:t>
        <a:bodyPr/>
        <a:lstStyle/>
        <a:p>
          <a:endParaRPr lang="en-US" sz="1600"/>
        </a:p>
      </dgm:t>
    </dgm:pt>
    <dgm:pt modelId="{CB4A7BD0-91E6-FF45-9ED2-1A6692EA67FF}" type="sibTrans" cxnId="{082D54BE-4CD4-A542-A3CC-A48D8E829E8A}">
      <dgm:prSet/>
      <dgm:spPr/>
      <dgm:t>
        <a:bodyPr/>
        <a:lstStyle/>
        <a:p>
          <a:endParaRPr lang="en-US" sz="1600"/>
        </a:p>
      </dgm:t>
    </dgm:pt>
    <dgm:pt modelId="{9D84AA50-3488-7C4F-94BD-6F448B964B35}">
      <dgm:prSet phldrT="[Text]" custT="1"/>
      <dgm:spPr/>
      <dgm:t>
        <a:bodyPr/>
        <a:lstStyle/>
        <a:p>
          <a:r>
            <a:rPr lang="en-US" sz="1600" dirty="0" smtClean="0"/>
            <a:t>Catalog</a:t>
          </a:r>
          <a:endParaRPr lang="en-US" sz="1600" dirty="0"/>
        </a:p>
      </dgm:t>
    </dgm:pt>
    <dgm:pt modelId="{A606BFEC-03B6-7549-A527-76A436386FB8}" type="parTrans" cxnId="{ABFF6B6C-9C27-C04B-B76A-FE38C02CC181}">
      <dgm:prSet/>
      <dgm:spPr/>
      <dgm:t>
        <a:bodyPr/>
        <a:lstStyle/>
        <a:p>
          <a:endParaRPr lang="en-US"/>
        </a:p>
      </dgm:t>
    </dgm:pt>
    <dgm:pt modelId="{03FE7CE0-F47C-144E-B42C-8FD861832C47}" type="sibTrans" cxnId="{ABFF6B6C-9C27-C04B-B76A-FE38C02CC181}">
      <dgm:prSet/>
      <dgm:spPr/>
      <dgm:t>
        <a:bodyPr/>
        <a:lstStyle/>
        <a:p>
          <a:endParaRPr lang="en-US"/>
        </a:p>
      </dgm:t>
    </dgm:pt>
    <dgm:pt modelId="{5BEB24EF-C9DD-4C43-BB9A-898661804D57}" type="pres">
      <dgm:prSet presAssocID="{4E7E6F97-99D7-9C47-9012-14EFBE4FDDDE}" presName="diagram" presStyleCnt="0">
        <dgm:presLayoutVars>
          <dgm:chPref val="1"/>
          <dgm:dir/>
          <dgm:animOne val="branch"/>
          <dgm:animLvl val="lvl"/>
          <dgm:resizeHandles/>
        </dgm:presLayoutVars>
      </dgm:prSet>
      <dgm:spPr/>
      <dgm:t>
        <a:bodyPr/>
        <a:lstStyle/>
        <a:p>
          <a:endParaRPr lang="en-US"/>
        </a:p>
      </dgm:t>
    </dgm:pt>
    <dgm:pt modelId="{EAD4AEDD-30EE-CA44-B1FB-85D4EFE424FF}" type="pres">
      <dgm:prSet presAssocID="{305D0E34-2136-A841-B55E-DAA6046A478B}" presName="root" presStyleCnt="0"/>
      <dgm:spPr/>
    </dgm:pt>
    <dgm:pt modelId="{6B5C611D-7CBE-324F-A077-C7141FB505B8}" type="pres">
      <dgm:prSet presAssocID="{305D0E34-2136-A841-B55E-DAA6046A478B}" presName="rootComposite" presStyleCnt="0"/>
      <dgm:spPr/>
    </dgm:pt>
    <dgm:pt modelId="{32C3E6C7-C0BE-CE47-AC0D-194996CD374B}" type="pres">
      <dgm:prSet presAssocID="{305D0E34-2136-A841-B55E-DAA6046A478B}" presName="rootText" presStyleLbl="node1" presStyleIdx="0" presStyleCnt="1"/>
      <dgm:spPr/>
      <dgm:t>
        <a:bodyPr/>
        <a:lstStyle/>
        <a:p>
          <a:endParaRPr lang="en-US"/>
        </a:p>
      </dgm:t>
    </dgm:pt>
    <dgm:pt modelId="{BCE8C253-8B3E-D749-B59A-D87B7B43CF7F}" type="pres">
      <dgm:prSet presAssocID="{305D0E34-2136-A841-B55E-DAA6046A478B}" presName="rootConnector" presStyleLbl="node1" presStyleIdx="0" presStyleCnt="1"/>
      <dgm:spPr/>
      <dgm:t>
        <a:bodyPr/>
        <a:lstStyle/>
        <a:p>
          <a:endParaRPr lang="en-US"/>
        </a:p>
      </dgm:t>
    </dgm:pt>
    <dgm:pt modelId="{C7F1CBD4-E354-1F48-A230-027140ACFC5B}" type="pres">
      <dgm:prSet presAssocID="{305D0E34-2136-A841-B55E-DAA6046A478B}" presName="childShape" presStyleCnt="0"/>
      <dgm:spPr/>
    </dgm:pt>
    <dgm:pt modelId="{86E05D67-89A9-3045-90E7-46C32173C954}" type="pres">
      <dgm:prSet presAssocID="{A606BFEC-03B6-7549-A527-76A436386FB8}" presName="Name13" presStyleLbl="parChTrans1D2" presStyleIdx="0" presStyleCnt="3"/>
      <dgm:spPr/>
      <dgm:t>
        <a:bodyPr/>
        <a:lstStyle/>
        <a:p>
          <a:endParaRPr lang="en-US"/>
        </a:p>
      </dgm:t>
    </dgm:pt>
    <dgm:pt modelId="{830F5762-EEA6-F540-B3AF-C187836F0ECA}" type="pres">
      <dgm:prSet presAssocID="{9D84AA50-3488-7C4F-94BD-6F448B964B35}" presName="childText" presStyleLbl="bgAcc1" presStyleIdx="0" presStyleCnt="3" custScaleX="144136">
        <dgm:presLayoutVars>
          <dgm:bulletEnabled val="1"/>
        </dgm:presLayoutVars>
      </dgm:prSet>
      <dgm:spPr/>
      <dgm:t>
        <a:bodyPr/>
        <a:lstStyle/>
        <a:p>
          <a:endParaRPr lang="en-US"/>
        </a:p>
      </dgm:t>
    </dgm:pt>
    <dgm:pt modelId="{BD957B1C-407D-C845-93D7-1B30C4BD52F0}" type="pres">
      <dgm:prSet presAssocID="{806D2805-FC5E-9D4D-AE12-BD4DC0B6AE3E}" presName="Name13" presStyleLbl="parChTrans1D2" presStyleIdx="1" presStyleCnt="3"/>
      <dgm:spPr/>
      <dgm:t>
        <a:bodyPr/>
        <a:lstStyle/>
        <a:p>
          <a:endParaRPr lang="en-US"/>
        </a:p>
      </dgm:t>
    </dgm:pt>
    <dgm:pt modelId="{2CAAD395-A7E3-8F40-B5B6-2B82DDE17B44}" type="pres">
      <dgm:prSet presAssocID="{DA1EC107-7497-C74E-A7E0-70BAA3B9BA3C}" presName="childText" presStyleLbl="bgAcc1" presStyleIdx="1" presStyleCnt="3" custScaleX="153273">
        <dgm:presLayoutVars>
          <dgm:bulletEnabled val="1"/>
        </dgm:presLayoutVars>
      </dgm:prSet>
      <dgm:spPr/>
      <dgm:t>
        <a:bodyPr/>
        <a:lstStyle/>
        <a:p>
          <a:endParaRPr lang="en-US"/>
        </a:p>
      </dgm:t>
    </dgm:pt>
    <dgm:pt modelId="{F8E141D2-40F3-7A47-A1F8-3750093432F3}" type="pres">
      <dgm:prSet presAssocID="{6F2BD5A4-52BA-594A-95F9-19BD59F5A018}" presName="Name13" presStyleLbl="parChTrans1D2" presStyleIdx="2" presStyleCnt="3"/>
      <dgm:spPr/>
      <dgm:t>
        <a:bodyPr/>
        <a:lstStyle/>
        <a:p>
          <a:endParaRPr lang="en-US"/>
        </a:p>
      </dgm:t>
    </dgm:pt>
    <dgm:pt modelId="{4EC6D35D-2E9A-8B44-BC7E-1FA5B1CA72D5}" type="pres">
      <dgm:prSet presAssocID="{999F6728-124F-7748-8E89-56E9ED50313C}" presName="childText" presStyleLbl="bgAcc1" presStyleIdx="2" presStyleCnt="3" custScaleX="131288">
        <dgm:presLayoutVars>
          <dgm:bulletEnabled val="1"/>
        </dgm:presLayoutVars>
      </dgm:prSet>
      <dgm:spPr/>
      <dgm:t>
        <a:bodyPr/>
        <a:lstStyle/>
        <a:p>
          <a:endParaRPr lang="en-US"/>
        </a:p>
      </dgm:t>
    </dgm:pt>
  </dgm:ptLst>
  <dgm:cxnLst>
    <dgm:cxn modelId="{082D54BE-4CD4-A542-A3CC-A48D8E829E8A}" srcId="{305D0E34-2136-A841-B55E-DAA6046A478B}" destId="{999F6728-124F-7748-8E89-56E9ED50313C}" srcOrd="2" destOrd="0" parTransId="{6F2BD5A4-52BA-594A-95F9-19BD59F5A018}" sibTransId="{CB4A7BD0-91E6-FF45-9ED2-1A6692EA67FF}"/>
    <dgm:cxn modelId="{8A372D02-99CC-4AC8-B78F-934DADB6024B}" type="presOf" srcId="{999F6728-124F-7748-8E89-56E9ED50313C}" destId="{4EC6D35D-2E9A-8B44-BC7E-1FA5B1CA72D5}" srcOrd="0" destOrd="0" presId="urn:microsoft.com/office/officeart/2005/8/layout/hierarchy3"/>
    <dgm:cxn modelId="{44D7C889-A12D-4E52-A8A8-619CD50D073B}" type="presOf" srcId="{305D0E34-2136-A841-B55E-DAA6046A478B}" destId="{32C3E6C7-C0BE-CE47-AC0D-194996CD374B}" srcOrd="0" destOrd="0" presId="urn:microsoft.com/office/officeart/2005/8/layout/hierarchy3"/>
    <dgm:cxn modelId="{52CC4A42-8A4D-4854-A8F6-D94E6109E98B}" type="presOf" srcId="{9D84AA50-3488-7C4F-94BD-6F448B964B35}" destId="{830F5762-EEA6-F540-B3AF-C187836F0ECA}" srcOrd="0" destOrd="0" presId="urn:microsoft.com/office/officeart/2005/8/layout/hierarchy3"/>
    <dgm:cxn modelId="{D7D1FAC2-FB1F-4C2C-B599-71E68C8D6A9C}" type="presOf" srcId="{6F2BD5A4-52BA-594A-95F9-19BD59F5A018}" destId="{F8E141D2-40F3-7A47-A1F8-3750093432F3}" srcOrd="0" destOrd="0" presId="urn:microsoft.com/office/officeart/2005/8/layout/hierarchy3"/>
    <dgm:cxn modelId="{0EB4B87C-2FAF-584C-9E9C-3AE1CD12623F}" srcId="{4E7E6F97-99D7-9C47-9012-14EFBE4FDDDE}" destId="{305D0E34-2136-A841-B55E-DAA6046A478B}" srcOrd="0" destOrd="0" parTransId="{44FDB71A-C0CE-A043-856A-F86004BA73F4}" sibTransId="{957824B0-721A-BE49-A8DE-FA35A32167F6}"/>
    <dgm:cxn modelId="{ABFF6B6C-9C27-C04B-B76A-FE38C02CC181}" srcId="{305D0E34-2136-A841-B55E-DAA6046A478B}" destId="{9D84AA50-3488-7C4F-94BD-6F448B964B35}" srcOrd="0" destOrd="0" parTransId="{A606BFEC-03B6-7549-A527-76A436386FB8}" sibTransId="{03FE7CE0-F47C-144E-B42C-8FD861832C47}"/>
    <dgm:cxn modelId="{4D3C1959-C05D-431A-97EE-44579ED7AA78}" type="presOf" srcId="{305D0E34-2136-A841-B55E-DAA6046A478B}" destId="{BCE8C253-8B3E-D749-B59A-D87B7B43CF7F}" srcOrd="1" destOrd="0" presId="urn:microsoft.com/office/officeart/2005/8/layout/hierarchy3"/>
    <dgm:cxn modelId="{A9FA8F06-4EFC-47F0-BBE5-37F3074A2A20}" type="presOf" srcId="{4E7E6F97-99D7-9C47-9012-14EFBE4FDDDE}" destId="{5BEB24EF-C9DD-4C43-BB9A-898661804D57}" srcOrd="0" destOrd="0" presId="urn:microsoft.com/office/officeart/2005/8/layout/hierarchy3"/>
    <dgm:cxn modelId="{5B6A8C40-04FE-4BEC-90A7-AE74B7CBFF60}" type="presOf" srcId="{A606BFEC-03B6-7549-A527-76A436386FB8}" destId="{86E05D67-89A9-3045-90E7-46C32173C954}" srcOrd="0" destOrd="0" presId="urn:microsoft.com/office/officeart/2005/8/layout/hierarchy3"/>
    <dgm:cxn modelId="{BA7DC775-3E61-FA4B-B181-062B64E446E6}" srcId="{305D0E34-2136-A841-B55E-DAA6046A478B}" destId="{DA1EC107-7497-C74E-A7E0-70BAA3B9BA3C}" srcOrd="1" destOrd="0" parTransId="{806D2805-FC5E-9D4D-AE12-BD4DC0B6AE3E}" sibTransId="{2813CF3F-6A0F-4E42-A7CB-77360F916977}"/>
    <dgm:cxn modelId="{69ACE167-7951-476C-A21D-61F1378930A5}" type="presOf" srcId="{DA1EC107-7497-C74E-A7E0-70BAA3B9BA3C}" destId="{2CAAD395-A7E3-8F40-B5B6-2B82DDE17B44}" srcOrd="0" destOrd="0" presId="urn:microsoft.com/office/officeart/2005/8/layout/hierarchy3"/>
    <dgm:cxn modelId="{84A2D137-6B5A-4F51-8583-DA12F93DEFF2}" type="presOf" srcId="{806D2805-FC5E-9D4D-AE12-BD4DC0B6AE3E}" destId="{BD957B1C-407D-C845-93D7-1B30C4BD52F0}" srcOrd="0" destOrd="0" presId="urn:microsoft.com/office/officeart/2005/8/layout/hierarchy3"/>
    <dgm:cxn modelId="{ABA78FE0-6C36-4CB7-9D96-4FB61342BDAE}" type="presParOf" srcId="{5BEB24EF-C9DD-4C43-BB9A-898661804D57}" destId="{EAD4AEDD-30EE-CA44-B1FB-85D4EFE424FF}" srcOrd="0" destOrd="0" presId="urn:microsoft.com/office/officeart/2005/8/layout/hierarchy3"/>
    <dgm:cxn modelId="{CF4BC0B4-60AE-4118-A3E5-A30237A6F671}" type="presParOf" srcId="{EAD4AEDD-30EE-CA44-B1FB-85D4EFE424FF}" destId="{6B5C611D-7CBE-324F-A077-C7141FB505B8}" srcOrd="0" destOrd="0" presId="urn:microsoft.com/office/officeart/2005/8/layout/hierarchy3"/>
    <dgm:cxn modelId="{F9AE5AD3-1755-475E-985B-4A64ACF2D2B6}" type="presParOf" srcId="{6B5C611D-7CBE-324F-A077-C7141FB505B8}" destId="{32C3E6C7-C0BE-CE47-AC0D-194996CD374B}" srcOrd="0" destOrd="0" presId="urn:microsoft.com/office/officeart/2005/8/layout/hierarchy3"/>
    <dgm:cxn modelId="{253C852E-159E-4594-9E2E-70F4849F982C}" type="presParOf" srcId="{6B5C611D-7CBE-324F-A077-C7141FB505B8}" destId="{BCE8C253-8B3E-D749-B59A-D87B7B43CF7F}" srcOrd="1" destOrd="0" presId="urn:microsoft.com/office/officeart/2005/8/layout/hierarchy3"/>
    <dgm:cxn modelId="{925AFB82-1D25-4A00-8D9C-D1268ED74F56}" type="presParOf" srcId="{EAD4AEDD-30EE-CA44-B1FB-85D4EFE424FF}" destId="{C7F1CBD4-E354-1F48-A230-027140ACFC5B}" srcOrd="1" destOrd="0" presId="urn:microsoft.com/office/officeart/2005/8/layout/hierarchy3"/>
    <dgm:cxn modelId="{157E66A2-2190-404E-805A-B5ADE5026EB1}" type="presParOf" srcId="{C7F1CBD4-E354-1F48-A230-027140ACFC5B}" destId="{86E05D67-89A9-3045-90E7-46C32173C954}" srcOrd="0" destOrd="0" presId="urn:microsoft.com/office/officeart/2005/8/layout/hierarchy3"/>
    <dgm:cxn modelId="{78875C6A-909E-4BCC-B47E-64F5086120E5}" type="presParOf" srcId="{C7F1CBD4-E354-1F48-A230-027140ACFC5B}" destId="{830F5762-EEA6-F540-B3AF-C187836F0ECA}" srcOrd="1" destOrd="0" presId="urn:microsoft.com/office/officeart/2005/8/layout/hierarchy3"/>
    <dgm:cxn modelId="{6343E0DC-F5FF-4FF6-B66C-793CBB55B60A}" type="presParOf" srcId="{C7F1CBD4-E354-1F48-A230-027140ACFC5B}" destId="{BD957B1C-407D-C845-93D7-1B30C4BD52F0}" srcOrd="2" destOrd="0" presId="urn:microsoft.com/office/officeart/2005/8/layout/hierarchy3"/>
    <dgm:cxn modelId="{5C1EA564-AA2E-4EFD-9ECC-89D2A084781E}" type="presParOf" srcId="{C7F1CBD4-E354-1F48-A230-027140ACFC5B}" destId="{2CAAD395-A7E3-8F40-B5B6-2B82DDE17B44}" srcOrd="3" destOrd="0" presId="urn:microsoft.com/office/officeart/2005/8/layout/hierarchy3"/>
    <dgm:cxn modelId="{65F3D78A-0C8F-49CE-8891-1AC7D0F194C2}" type="presParOf" srcId="{C7F1CBD4-E354-1F48-A230-027140ACFC5B}" destId="{F8E141D2-40F3-7A47-A1F8-3750093432F3}" srcOrd="4" destOrd="0" presId="urn:microsoft.com/office/officeart/2005/8/layout/hierarchy3"/>
    <dgm:cxn modelId="{2718A723-7037-439C-91BE-D099F684910C}" type="presParOf" srcId="{C7F1CBD4-E354-1F48-A230-027140ACFC5B}" destId="{4EC6D35D-2E9A-8B44-BC7E-1FA5B1CA72D5}" srcOrd="5" destOrd="0" presId="urn:microsoft.com/office/officeart/2005/8/layout/hierarchy3"/>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7E6F97-99D7-9C47-9012-14EFBE4FDDDE}"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305D0E34-2136-A841-B55E-DAA6046A478B}">
      <dgm:prSet phldrT="[Text]" custT="1"/>
      <dgm:spPr/>
      <dgm:t>
        <a:bodyPr/>
        <a:lstStyle/>
        <a:p>
          <a:r>
            <a:rPr lang="en-US" sz="1600" dirty="0" smtClean="0"/>
            <a:t>REST</a:t>
          </a:r>
        </a:p>
      </dgm:t>
    </dgm:pt>
    <dgm:pt modelId="{44FDB71A-C0CE-A043-856A-F86004BA73F4}" type="parTrans" cxnId="{0EB4B87C-2FAF-584C-9E9C-3AE1CD12623F}">
      <dgm:prSet/>
      <dgm:spPr/>
      <dgm:t>
        <a:bodyPr/>
        <a:lstStyle/>
        <a:p>
          <a:endParaRPr lang="en-US" sz="1600"/>
        </a:p>
      </dgm:t>
    </dgm:pt>
    <dgm:pt modelId="{957824B0-721A-BE49-A8DE-FA35A32167F6}" type="sibTrans" cxnId="{0EB4B87C-2FAF-584C-9E9C-3AE1CD12623F}">
      <dgm:prSet/>
      <dgm:spPr/>
      <dgm:t>
        <a:bodyPr/>
        <a:lstStyle/>
        <a:p>
          <a:endParaRPr lang="en-US" sz="1600"/>
        </a:p>
      </dgm:t>
    </dgm:pt>
    <dgm:pt modelId="{DA1EC107-7497-C74E-A7E0-70BAA3B9BA3C}">
      <dgm:prSet phldrT="[Text]" custT="1"/>
      <dgm:spPr/>
      <dgm:t>
        <a:bodyPr/>
        <a:lstStyle/>
        <a:p>
          <a:r>
            <a:rPr lang="en-US" sz="1600" dirty="0" smtClean="0"/>
            <a:t>WFS (Features)</a:t>
          </a:r>
          <a:endParaRPr lang="en-US" sz="1600" dirty="0"/>
        </a:p>
      </dgm:t>
    </dgm:pt>
    <dgm:pt modelId="{806D2805-FC5E-9D4D-AE12-BD4DC0B6AE3E}" type="parTrans" cxnId="{BA7DC775-3E61-FA4B-B181-062B64E446E6}">
      <dgm:prSet/>
      <dgm:spPr/>
      <dgm:t>
        <a:bodyPr/>
        <a:lstStyle/>
        <a:p>
          <a:endParaRPr lang="en-US" sz="1600"/>
        </a:p>
      </dgm:t>
    </dgm:pt>
    <dgm:pt modelId="{2813CF3F-6A0F-4E42-A7CB-77360F916977}" type="sibTrans" cxnId="{BA7DC775-3E61-FA4B-B181-062B64E446E6}">
      <dgm:prSet/>
      <dgm:spPr/>
      <dgm:t>
        <a:bodyPr/>
        <a:lstStyle/>
        <a:p>
          <a:endParaRPr lang="en-US" sz="1600"/>
        </a:p>
      </dgm:t>
    </dgm:pt>
    <dgm:pt modelId="{999F6728-124F-7748-8E89-56E9ED50313C}">
      <dgm:prSet phldrT="[Text]" custT="1"/>
      <dgm:spPr/>
      <dgm:t>
        <a:bodyPr/>
        <a:lstStyle/>
        <a:p>
          <a:r>
            <a:rPr lang="en-US" sz="1600" dirty="0" smtClean="0"/>
            <a:t>WMS (Maps)</a:t>
          </a:r>
          <a:endParaRPr lang="en-US" sz="1600" dirty="0"/>
        </a:p>
      </dgm:t>
    </dgm:pt>
    <dgm:pt modelId="{6F2BD5A4-52BA-594A-95F9-19BD59F5A018}" type="parTrans" cxnId="{082D54BE-4CD4-A542-A3CC-A48D8E829E8A}">
      <dgm:prSet/>
      <dgm:spPr/>
      <dgm:t>
        <a:bodyPr/>
        <a:lstStyle/>
        <a:p>
          <a:endParaRPr lang="en-US" sz="1600"/>
        </a:p>
      </dgm:t>
    </dgm:pt>
    <dgm:pt modelId="{CB4A7BD0-91E6-FF45-9ED2-1A6692EA67FF}" type="sibTrans" cxnId="{082D54BE-4CD4-A542-A3CC-A48D8E829E8A}">
      <dgm:prSet/>
      <dgm:spPr/>
      <dgm:t>
        <a:bodyPr/>
        <a:lstStyle/>
        <a:p>
          <a:endParaRPr lang="en-US" sz="1600"/>
        </a:p>
      </dgm:t>
    </dgm:pt>
    <dgm:pt modelId="{03160455-8B0A-3A44-B6E8-592508A90079}">
      <dgm:prSet phldrT="[Text]" custT="1"/>
      <dgm:spPr/>
      <dgm:t>
        <a:bodyPr/>
        <a:lstStyle/>
        <a:p>
          <a:r>
            <a:rPr lang="en-US" sz="1600" dirty="0" smtClean="0"/>
            <a:t>SOS (Sensor)</a:t>
          </a:r>
          <a:endParaRPr lang="en-US" sz="1600" dirty="0"/>
        </a:p>
      </dgm:t>
    </dgm:pt>
    <dgm:pt modelId="{6E4FF07C-DCDA-F445-AF75-3617ECFA43E2}" type="parTrans" cxnId="{5B251B66-920A-4543-A672-ED447844F015}">
      <dgm:prSet/>
      <dgm:spPr/>
      <dgm:t>
        <a:bodyPr/>
        <a:lstStyle/>
        <a:p>
          <a:endParaRPr lang="en-US"/>
        </a:p>
      </dgm:t>
    </dgm:pt>
    <dgm:pt modelId="{97D26588-AF5A-C444-B3EB-70066216E08A}" type="sibTrans" cxnId="{5B251B66-920A-4543-A672-ED447844F015}">
      <dgm:prSet/>
      <dgm:spPr/>
      <dgm:t>
        <a:bodyPr/>
        <a:lstStyle/>
        <a:p>
          <a:endParaRPr lang="en-US"/>
        </a:p>
      </dgm:t>
    </dgm:pt>
    <dgm:pt modelId="{5BEB24EF-C9DD-4C43-BB9A-898661804D57}" type="pres">
      <dgm:prSet presAssocID="{4E7E6F97-99D7-9C47-9012-14EFBE4FDDDE}" presName="diagram" presStyleCnt="0">
        <dgm:presLayoutVars>
          <dgm:chPref val="1"/>
          <dgm:dir/>
          <dgm:animOne val="branch"/>
          <dgm:animLvl val="lvl"/>
          <dgm:resizeHandles/>
        </dgm:presLayoutVars>
      </dgm:prSet>
      <dgm:spPr/>
      <dgm:t>
        <a:bodyPr/>
        <a:lstStyle/>
        <a:p>
          <a:endParaRPr lang="en-US"/>
        </a:p>
      </dgm:t>
    </dgm:pt>
    <dgm:pt modelId="{EAD4AEDD-30EE-CA44-B1FB-85D4EFE424FF}" type="pres">
      <dgm:prSet presAssocID="{305D0E34-2136-A841-B55E-DAA6046A478B}" presName="root" presStyleCnt="0"/>
      <dgm:spPr/>
    </dgm:pt>
    <dgm:pt modelId="{6B5C611D-7CBE-324F-A077-C7141FB505B8}" type="pres">
      <dgm:prSet presAssocID="{305D0E34-2136-A841-B55E-DAA6046A478B}" presName="rootComposite" presStyleCnt="0"/>
      <dgm:spPr/>
    </dgm:pt>
    <dgm:pt modelId="{32C3E6C7-C0BE-CE47-AC0D-194996CD374B}" type="pres">
      <dgm:prSet presAssocID="{305D0E34-2136-A841-B55E-DAA6046A478B}" presName="rootText" presStyleLbl="node1" presStyleIdx="0" presStyleCnt="1" custLinFactNeighborX="-13211" custLinFactNeighborY="-47457"/>
      <dgm:spPr/>
      <dgm:t>
        <a:bodyPr/>
        <a:lstStyle/>
        <a:p>
          <a:endParaRPr lang="en-US"/>
        </a:p>
      </dgm:t>
    </dgm:pt>
    <dgm:pt modelId="{BCE8C253-8B3E-D749-B59A-D87B7B43CF7F}" type="pres">
      <dgm:prSet presAssocID="{305D0E34-2136-A841-B55E-DAA6046A478B}" presName="rootConnector" presStyleLbl="node1" presStyleIdx="0" presStyleCnt="1"/>
      <dgm:spPr/>
      <dgm:t>
        <a:bodyPr/>
        <a:lstStyle/>
        <a:p>
          <a:endParaRPr lang="en-US"/>
        </a:p>
      </dgm:t>
    </dgm:pt>
    <dgm:pt modelId="{C7F1CBD4-E354-1F48-A230-027140ACFC5B}" type="pres">
      <dgm:prSet presAssocID="{305D0E34-2136-A841-B55E-DAA6046A478B}" presName="childShape" presStyleCnt="0"/>
      <dgm:spPr/>
    </dgm:pt>
    <dgm:pt modelId="{6131A48E-D055-5C45-A8D0-D72ABC28275C}" type="pres">
      <dgm:prSet presAssocID="{6E4FF07C-DCDA-F445-AF75-3617ECFA43E2}" presName="Name13" presStyleLbl="parChTrans1D2" presStyleIdx="0" presStyleCnt="3"/>
      <dgm:spPr/>
      <dgm:t>
        <a:bodyPr/>
        <a:lstStyle/>
        <a:p>
          <a:endParaRPr lang="en-US"/>
        </a:p>
      </dgm:t>
    </dgm:pt>
    <dgm:pt modelId="{F85DC964-9BA3-0D4A-8C42-D8B80A7DFF0F}" type="pres">
      <dgm:prSet presAssocID="{03160455-8B0A-3A44-B6E8-592508A90079}" presName="childText" presStyleLbl="bgAcc1" presStyleIdx="0" presStyleCnt="3" custScaleX="131883">
        <dgm:presLayoutVars>
          <dgm:bulletEnabled val="1"/>
        </dgm:presLayoutVars>
      </dgm:prSet>
      <dgm:spPr/>
      <dgm:t>
        <a:bodyPr/>
        <a:lstStyle/>
        <a:p>
          <a:endParaRPr lang="en-US"/>
        </a:p>
      </dgm:t>
    </dgm:pt>
    <dgm:pt modelId="{BD957B1C-407D-C845-93D7-1B30C4BD52F0}" type="pres">
      <dgm:prSet presAssocID="{806D2805-FC5E-9D4D-AE12-BD4DC0B6AE3E}" presName="Name13" presStyleLbl="parChTrans1D2" presStyleIdx="1" presStyleCnt="3"/>
      <dgm:spPr/>
      <dgm:t>
        <a:bodyPr/>
        <a:lstStyle/>
        <a:p>
          <a:endParaRPr lang="en-US"/>
        </a:p>
      </dgm:t>
    </dgm:pt>
    <dgm:pt modelId="{2CAAD395-A7E3-8F40-B5B6-2B82DDE17B44}" type="pres">
      <dgm:prSet presAssocID="{DA1EC107-7497-C74E-A7E0-70BAA3B9BA3C}" presName="childText" presStyleLbl="bgAcc1" presStyleIdx="1" presStyleCnt="3" custScaleX="115369">
        <dgm:presLayoutVars>
          <dgm:bulletEnabled val="1"/>
        </dgm:presLayoutVars>
      </dgm:prSet>
      <dgm:spPr/>
      <dgm:t>
        <a:bodyPr/>
        <a:lstStyle/>
        <a:p>
          <a:endParaRPr lang="en-US"/>
        </a:p>
      </dgm:t>
    </dgm:pt>
    <dgm:pt modelId="{F8E141D2-40F3-7A47-A1F8-3750093432F3}" type="pres">
      <dgm:prSet presAssocID="{6F2BD5A4-52BA-594A-95F9-19BD59F5A018}" presName="Name13" presStyleLbl="parChTrans1D2" presStyleIdx="2" presStyleCnt="3"/>
      <dgm:spPr/>
      <dgm:t>
        <a:bodyPr/>
        <a:lstStyle/>
        <a:p>
          <a:endParaRPr lang="en-US"/>
        </a:p>
      </dgm:t>
    </dgm:pt>
    <dgm:pt modelId="{4EC6D35D-2E9A-8B44-BC7E-1FA5B1CA72D5}" type="pres">
      <dgm:prSet presAssocID="{999F6728-124F-7748-8E89-56E9ED50313C}" presName="childText" presStyleLbl="bgAcc1" presStyleIdx="2" presStyleCnt="3" custScaleX="130738">
        <dgm:presLayoutVars>
          <dgm:bulletEnabled val="1"/>
        </dgm:presLayoutVars>
      </dgm:prSet>
      <dgm:spPr/>
      <dgm:t>
        <a:bodyPr/>
        <a:lstStyle/>
        <a:p>
          <a:endParaRPr lang="en-US"/>
        </a:p>
      </dgm:t>
    </dgm:pt>
  </dgm:ptLst>
  <dgm:cxnLst>
    <dgm:cxn modelId="{0B12C8D2-ADA0-4EEC-8864-C33D20104D74}" type="presOf" srcId="{305D0E34-2136-A841-B55E-DAA6046A478B}" destId="{BCE8C253-8B3E-D749-B59A-D87B7B43CF7F}" srcOrd="1" destOrd="0" presId="urn:microsoft.com/office/officeart/2005/8/layout/hierarchy3"/>
    <dgm:cxn modelId="{082D54BE-4CD4-A542-A3CC-A48D8E829E8A}" srcId="{305D0E34-2136-A841-B55E-DAA6046A478B}" destId="{999F6728-124F-7748-8E89-56E9ED50313C}" srcOrd="2" destOrd="0" parTransId="{6F2BD5A4-52BA-594A-95F9-19BD59F5A018}" sibTransId="{CB4A7BD0-91E6-FF45-9ED2-1A6692EA67FF}"/>
    <dgm:cxn modelId="{4ECEB1E6-0F09-4CB6-A935-8B48F56E268C}" type="presOf" srcId="{999F6728-124F-7748-8E89-56E9ED50313C}" destId="{4EC6D35D-2E9A-8B44-BC7E-1FA5B1CA72D5}" srcOrd="0" destOrd="0" presId="urn:microsoft.com/office/officeart/2005/8/layout/hierarchy3"/>
    <dgm:cxn modelId="{5B251B66-920A-4543-A672-ED447844F015}" srcId="{305D0E34-2136-A841-B55E-DAA6046A478B}" destId="{03160455-8B0A-3A44-B6E8-592508A90079}" srcOrd="0" destOrd="0" parTransId="{6E4FF07C-DCDA-F445-AF75-3617ECFA43E2}" sibTransId="{97D26588-AF5A-C444-B3EB-70066216E08A}"/>
    <dgm:cxn modelId="{0EB4B87C-2FAF-584C-9E9C-3AE1CD12623F}" srcId="{4E7E6F97-99D7-9C47-9012-14EFBE4FDDDE}" destId="{305D0E34-2136-A841-B55E-DAA6046A478B}" srcOrd="0" destOrd="0" parTransId="{44FDB71A-C0CE-A043-856A-F86004BA73F4}" sibTransId="{957824B0-721A-BE49-A8DE-FA35A32167F6}"/>
    <dgm:cxn modelId="{48E8C7D0-03CE-4A39-8B5B-12D09448608D}" type="presOf" srcId="{6F2BD5A4-52BA-594A-95F9-19BD59F5A018}" destId="{F8E141D2-40F3-7A47-A1F8-3750093432F3}" srcOrd="0" destOrd="0" presId="urn:microsoft.com/office/officeart/2005/8/layout/hierarchy3"/>
    <dgm:cxn modelId="{E247B4F7-7019-4988-85C0-51C85AFED8E8}" type="presOf" srcId="{806D2805-FC5E-9D4D-AE12-BD4DC0B6AE3E}" destId="{BD957B1C-407D-C845-93D7-1B30C4BD52F0}" srcOrd="0" destOrd="0" presId="urn:microsoft.com/office/officeart/2005/8/layout/hierarchy3"/>
    <dgm:cxn modelId="{BA7DC775-3E61-FA4B-B181-062B64E446E6}" srcId="{305D0E34-2136-A841-B55E-DAA6046A478B}" destId="{DA1EC107-7497-C74E-A7E0-70BAA3B9BA3C}" srcOrd="1" destOrd="0" parTransId="{806D2805-FC5E-9D4D-AE12-BD4DC0B6AE3E}" sibTransId="{2813CF3F-6A0F-4E42-A7CB-77360F916977}"/>
    <dgm:cxn modelId="{960BA595-F6D8-4B11-951B-4550075EC08C}" type="presOf" srcId="{DA1EC107-7497-C74E-A7E0-70BAA3B9BA3C}" destId="{2CAAD395-A7E3-8F40-B5B6-2B82DDE17B44}" srcOrd="0" destOrd="0" presId="urn:microsoft.com/office/officeart/2005/8/layout/hierarchy3"/>
    <dgm:cxn modelId="{2279A8A7-18C2-460B-BF12-C7BE945DDCD6}" type="presOf" srcId="{4E7E6F97-99D7-9C47-9012-14EFBE4FDDDE}" destId="{5BEB24EF-C9DD-4C43-BB9A-898661804D57}" srcOrd="0" destOrd="0" presId="urn:microsoft.com/office/officeart/2005/8/layout/hierarchy3"/>
    <dgm:cxn modelId="{9DDF6FC1-FDF2-475B-AF33-32E256A9E941}" type="presOf" srcId="{03160455-8B0A-3A44-B6E8-592508A90079}" destId="{F85DC964-9BA3-0D4A-8C42-D8B80A7DFF0F}" srcOrd="0" destOrd="0" presId="urn:microsoft.com/office/officeart/2005/8/layout/hierarchy3"/>
    <dgm:cxn modelId="{81EA31A5-A31B-4963-8453-F89EB1587896}" type="presOf" srcId="{305D0E34-2136-A841-B55E-DAA6046A478B}" destId="{32C3E6C7-C0BE-CE47-AC0D-194996CD374B}" srcOrd="0" destOrd="0" presId="urn:microsoft.com/office/officeart/2005/8/layout/hierarchy3"/>
    <dgm:cxn modelId="{575037A5-BAC7-414E-A165-DC8B9AE7EFE4}" type="presOf" srcId="{6E4FF07C-DCDA-F445-AF75-3617ECFA43E2}" destId="{6131A48E-D055-5C45-A8D0-D72ABC28275C}" srcOrd="0" destOrd="0" presId="urn:microsoft.com/office/officeart/2005/8/layout/hierarchy3"/>
    <dgm:cxn modelId="{04A8E230-41E9-4110-BC19-F39A6F3F8E35}" type="presParOf" srcId="{5BEB24EF-C9DD-4C43-BB9A-898661804D57}" destId="{EAD4AEDD-30EE-CA44-B1FB-85D4EFE424FF}" srcOrd="0" destOrd="0" presId="urn:microsoft.com/office/officeart/2005/8/layout/hierarchy3"/>
    <dgm:cxn modelId="{3C368E29-1982-4983-B0A6-6E4EDBC04681}" type="presParOf" srcId="{EAD4AEDD-30EE-CA44-B1FB-85D4EFE424FF}" destId="{6B5C611D-7CBE-324F-A077-C7141FB505B8}" srcOrd="0" destOrd="0" presId="urn:microsoft.com/office/officeart/2005/8/layout/hierarchy3"/>
    <dgm:cxn modelId="{1CC8852B-90CD-4DE9-9A8E-B4FE9D8E9533}" type="presParOf" srcId="{6B5C611D-7CBE-324F-A077-C7141FB505B8}" destId="{32C3E6C7-C0BE-CE47-AC0D-194996CD374B}" srcOrd="0" destOrd="0" presId="urn:microsoft.com/office/officeart/2005/8/layout/hierarchy3"/>
    <dgm:cxn modelId="{922DA2F4-E87F-481A-8349-15941A3DA1CA}" type="presParOf" srcId="{6B5C611D-7CBE-324F-A077-C7141FB505B8}" destId="{BCE8C253-8B3E-D749-B59A-D87B7B43CF7F}" srcOrd="1" destOrd="0" presId="urn:microsoft.com/office/officeart/2005/8/layout/hierarchy3"/>
    <dgm:cxn modelId="{BAE306DA-F250-43D8-A1E7-F98528151A68}" type="presParOf" srcId="{EAD4AEDD-30EE-CA44-B1FB-85D4EFE424FF}" destId="{C7F1CBD4-E354-1F48-A230-027140ACFC5B}" srcOrd="1" destOrd="0" presId="urn:microsoft.com/office/officeart/2005/8/layout/hierarchy3"/>
    <dgm:cxn modelId="{81A18BF9-9A06-4E92-8126-919C8FAA9985}" type="presParOf" srcId="{C7F1CBD4-E354-1F48-A230-027140ACFC5B}" destId="{6131A48E-D055-5C45-A8D0-D72ABC28275C}" srcOrd="0" destOrd="0" presId="urn:microsoft.com/office/officeart/2005/8/layout/hierarchy3"/>
    <dgm:cxn modelId="{2D0DA0DC-EE88-416D-8722-91D12AC55782}" type="presParOf" srcId="{C7F1CBD4-E354-1F48-A230-027140ACFC5B}" destId="{F85DC964-9BA3-0D4A-8C42-D8B80A7DFF0F}" srcOrd="1" destOrd="0" presId="urn:microsoft.com/office/officeart/2005/8/layout/hierarchy3"/>
    <dgm:cxn modelId="{C5420107-E634-4297-9F00-39C5E3CDC05C}" type="presParOf" srcId="{C7F1CBD4-E354-1F48-A230-027140ACFC5B}" destId="{BD957B1C-407D-C845-93D7-1B30C4BD52F0}" srcOrd="2" destOrd="0" presId="urn:microsoft.com/office/officeart/2005/8/layout/hierarchy3"/>
    <dgm:cxn modelId="{23423D3D-BC81-477A-96F4-679B46D43585}" type="presParOf" srcId="{C7F1CBD4-E354-1F48-A230-027140ACFC5B}" destId="{2CAAD395-A7E3-8F40-B5B6-2B82DDE17B44}" srcOrd="3" destOrd="0" presId="urn:microsoft.com/office/officeart/2005/8/layout/hierarchy3"/>
    <dgm:cxn modelId="{E3724E1F-B60C-44BB-AFD2-1C228EC2AFD0}" type="presParOf" srcId="{C7F1CBD4-E354-1F48-A230-027140ACFC5B}" destId="{F8E141D2-40F3-7A47-A1F8-3750093432F3}" srcOrd="4" destOrd="0" presId="urn:microsoft.com/office/officeart/2005/8/layout/hierarchy3"/>
    <dgm:cxn modelId="{415601E2-02D0-494D-B1F9-70AC4A9ECB73}" type="presParOf" srcId="{C7F1CBD4-E354-1F48-A230-027140ACFC5B}" destId="{4EC6D35D-2E9A-8B44-BC7E-1FA5B1CA72D5}" srcOrd="5" destOrd="0" presId="urn:microsoft.com/office/officeart/2005/8/layout/hierarchy3"/>
  </dgm:cxnLst>
  <dgm:bg/>
  <dgm:whole/>
  <dgm:extLst>
    <a:ext uri="http://schemas.microsoft.com/office/drawing/2008/diagram">
      <dsp:dataModelExt xmlns:dsp="http://schemas.microsoft.com/office/drawing/2008/diagram" xmlns=""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7E6F97-99D7-9C47-9012-14EFBE4FDDDE}"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305D0E34-2136-A841-B55E-DAA6046A478B}">
      <dgm:prSet phldrT="[Text]" custT="1"/>
      <dgm:spPr/>
      <dgm:t>
        <a:bodyPr/>
        <a:lstStyle/>
        <a:p>
          <a:r>
            <a:rPr lang="en-US" sz="1600" dirty="0" smtClean="0"/>
            <a:t>REST</a:t>
          </a:r>
          <a:endParaRPr lang="en-US" sz="1600" dirty="0"/>
        </a:p>
      </dgm:t>
    </dgm:pt>
    <dgm:pt modelId="{44FDB71A-C0CE-A043-856A-F86004BA73F4}" type="parTrans" cxnId="{0EB4B87C-2FAF-584C-9E9C-3AE1CD12623F}">
      <dgm:prSet/>
      <dgm:spPr/>
      <dgm:t>
        <a:bodyPr/>
        <a:lstStyle/>
        <a:p>
          <a:endParaRPr lang="en-US" sz="1600"/>
        </a:p>
      </dgm:t>
    </dgm:pt>
    <dgm:pt modelId="{957824B0-721A-BE49-A8DE-FA35A32167F6}" type="sibTrans" cxnId="{0EB4B87C-2FAF-584C-9E9C-3AE1CD12623F}">
      <dgm:prSet/>
      <dgm:spPr/>
      <dgm:t>
        <a:bodyPr/>
        <a:lstStyle/>
        <a:p>
          <a:endParaRPr lang="en-US" sz="1600"/>
        </a:p>
      </dgm:t>
    </dgm:pt>
    <dgm:pt modelId="{5BEB24EF-C9DD-4C43-BB9A-898661804D57}" type="pres">
      <dgm:prSet presAssocID="{4E7E6F97-99D7-9C47-9012-14EFBE4FDDDE}" presName="diagram" presStyleCnt="0">
        <dgm:presLayoutVars>
          <dgm:chPref val="1"/>
          <dgm:dir/>
          <dgm:animOne val="branch"/>
          <dgm:animLvl val="lvl"/>
          <dgm:resizeHandles/>
        </dgm:presLayoutVars>
      </dgm:prSet>
      <dgm:spPr/>
      <dgm:t>
        <a:bodyPr/>
        <a:lstStyle/>
        <a:p>
          <a:endParaRPr lang="en-US"/>
        </a:p>
      </dgm:t>
    </dgm:pt>
    <dgm:pt modelId="{EAD4AEDD-30EE-CA44-B1FB-85D4EFE424FF}" type="pres">
      <dgm:prSet presAssocID="{305D0E34-2136-A841-B55E-DAA6046A478B}" presName="root" presStyleCnt="0"/>
      <dgm:spPr/>
    </dgm:pt>
    <dgm:pt modelId="{6B5C611D-7CBE-324F-A077-C7141FB505B8}" type="pres">
      <dgm:prSet presAssocID="{305D0E34-2136-A841-B55E-DAA6046A478B}" presName="rootComposite" presStyleCnt="0"/>
      <dgm:spPr/>
    </dgm:pt>
    <dgm:pt modelId="{32C3E6C7-C0BE-CE47-AC0D-194996CD374B}" type="pres">
      <dgm:prSet presAssocID="{305D0E34-2136-A841-B55E-DAA6046A478B}" presName="rootText" presStyleLbl="node1" presStyleIdx="0" presStyleCnt="1" custScaleX="100098" custScaleY="95943" custLinFactY="-100000" custLinFactNeighborX="-49" custLinFactNeighborY="-102118"/>
      <dgm:spPr/>
      <dgm:t>
        <a:bodyPr/>
        <a:lstStyle/>
        <a:p>
          <a:endParaRPr lang="en-US"/>
        </a:p>
      </dgm:t>
    </dgm:pt>
    <dgm:pt modelId="{BCE8C253-8B3E-D749-B59A-D87B7B43CF7F}" type="pres">
      <dgm:prSet presAssocID="{305D0E34-2136-A841-B55E-DAA6046A478B}" presName="rootConnector" presStyleLbl="node1" presStyleIdx="0" presStyleCnt="1"/>
      <dgm:spPr/>
      <dgm:t>
        <a:bodyPr/>
        <a:lstStyle/>
        <a:p>
          <a:endParaRPr lang="en-US"/>
        </a:p>
      </dgm:t>
    </dgm:pt>
    <dgm:pt modelId="{C7F1CBD4-E354-1F48-A230-027140ACFC5B}" type="pres">
      <dgm:prSet presAssocID="{305D0E34-2136-A841-B55E-DAA6046A478B}" presName="childShape" presStyleCnt="0"/>
      <dgm:spPr/>
    </dgm:pt>
  </dgm:ptLst>
  <dgm:cxnLst>
    <dgm:cxn modelId="{0EB4B87C-2FAF-584C-9E9C-3AE1CD12623F}" srcId="{4E7E6F97-99D7-9C47-9012-14EFBE4FDDDE}" destId="{305D0E34-2136-A841-B55E-DAA6046A478B}" srcOrd="0" destOrd="0" parTransId="{44FDB71A-C0CE-A043-856A-F86004BA73F4}" sibTransId="{957824B0-721A-BE49-A8DE-FA35A32167F6}"/>
    <dgm:cxn modelId="{AFC9405C-EF4D-42B4-B7B2-8D80DB56E9D0}" type="presOf" srcId="{305D0E34-2136-A841-B55E-DAA6046A478B}" destId="{BCE8C253-8B3E-D749-B59A-D87B7B43CF7F}" srcOrd="1" destOrd="0" presId="urn:microsoft.com/office/officeart/2005/8/layout/hierarchy3"/>
    <dgm:cxn modelId="{CA88F717-CFFF-44E1-B721-B60DB502F243}" type="presOf" srcId="{4E7E6F97-99D7-9C47-9012-14EFBE4FDDDE}" destId="{5BEB24EF-C9DD-4C43-BB9A-898661804D57}" srcOrd="0" destOrd="0" presId="urn:microsoft.com/office/officeart/2005/8/layout/hierarchy3"/>
    <dgm:cxn modelId="{232EDD9C-0491-499C-BA45-715CF6A8C0B3}" type="presOf" srcId="{305D0E34-2136-A841-B55E-DAA6046A478B}" destId="{32C3E6C7-C0BE-CE47-AC0D-194996CD374B}" srcOrd="0" destOrd="0" presId="urn:microsoft.com/office/officeart/2005/8/layout/hierarchy3"/>
    <dgm:cxn modelId="{F1D4E88F-98DB-41D2-80D7-1684CED2D14C}" type="presParOf" srcId="{5BEB24EF-C9DD-4C43-BB9A-898661804D57}" destId="{EAD4AEDD-30EE-CA44-B1FB-85D4EFE424FF}" srcOrd="0" destOrd="0" presId="urn:microsoft.com/office/officeart/2005/8/layout/hierarchy3"/>
    <dgm:cxn modelId="{4274E143-3BB0-4335-A250-7A195E8090A0}" type="presParOf" srcId="{EAD4AEDD-30EE-CA44-B1FB-85D4EFE424FF}" destId="{6B5C611D-7CBE-324F-A077-C7141FB505B8}" srcOrd="0" destOrd="0" presId="urn:microsoft.com/office/officeart/2005/8/layout/hierarchy3"/>
    <dgm:cxn modelId="{C3920BC1-9729-41EF-B20B-555BE0AC33A0}" type="presParOf" srcId="{6B5C611D-7CBE-324F-A077-C7141FB505B8}" destId="{32C3E6C7-C0BE-CE47-AC0D-194996CD374B}" srcOrd="0" destOrd="0" presId="urn:microsoft.com/office/officeart/2005/8/layout/hierarchy3"/>
    <dgm:cxn modelId="{2AB8BBCB-53EC-4FE5-9779-613CB181E5B8}" type="presParOf" srcId="{6B5C611D-7CBE-324F-A077-C7141FB505B8}" destId="{BCE8C253-8B3E-D749-B59A-D87B7B43CF7F}" srcOrd="1" destOrd="0" presId="urn:microsoft.com/office/officeart/2005/8/layout/hierarchy3"/>
    <dgm:cxn modelId="{34B6357E-FAE7-46FB-95FD-779DEE520950}" type="presParOf" srcId="{EAD4AEDD-30EE-CA44-B1FB-85D4EFE424FF}" destId="{C7F1CBD4-E354-1F48-A230-027140ACFC5B}" srcOrd="1" destOrd="0" presId="urn:microsoft.com/office/officeart/2005/8/layout/hierarchy3"/>
  </dgm:cxnLst>
  <dgm:bg/>
  <dgm:whole/>
  <dgm:extLst>
    <a:ext uri="http://schemas.microsoft.com/office/drawing/2008/diagram">
      <dsp:dataModelExt xmlns:dsp="http://schemas.microsoft.com/office/drawing/2008/diagram" xmlns=""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7E6F97-99D7-9C47-9012-14EFBE4FDDDE}"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305D0E34-2136-A841-B55E-DAA6046A478B}">
      <dgm:prSet phldrT="[Text]" custT="1"/>
      <dgm:spPr/>
      <dgm:t>
        <a:bodyPr/>
        <a:lstStyle/>
        <a:p>
          <a:r>
            <a:rPr lang="en-US" sz="1600" dirty="0" smtClean="0"/>
            <a:t>REST</a:t>
          </a:r>
          <a:endParaRPr lang="en-US" sz="1600" dirty="0"/>
        </a:p>
      </dgm:t>
    </dgm:pt>
    <dgm:pt modelId="{44FDB71A-C0CE-A043-856A-F86004BA73F4}" type="parTrans" cxnId="{0EB4B87C-2FAF-584C-9E9C-3AE1CD12623F}">
      <dgm:prSet/>
      <dgm:spPr/>
      <dgm:t>
        <a:bodyPr/>
        <a:lstStyle/>
        <a:p>
          <a:endParaRPr lang="en-US" sz="1600"/>
        </a:p>
      </dgm:t>
    </dgm:pt>
    <dgm:pt modelId="{957824B0-721A-BE49-A8DE-FA35A32167F6}" type="sibTrans" cxnId="{0EB4B87C-2FAF-584C-9E9C-3AE1CD12623F}">
      <dgm:prSet/>
      <dgm:spPr/>
      <dgm:t>
        <a:bodyPr/>
        <a:lstStyle/>
        <a:p>
          <a:endParaRPr lang="en-US" sz="1600"/>
        </a:p>
      </dgm:t>
    </dgm:pt>
    <dgm:pt modelId="{D57EA0B6-7BCA-ED40-B034-9EB8D21F6385}">
      <dgm:prSet phldrT="[Text]" custT="1"/>
      <dgm:spPr/>
      <dgm:t>
        <a:bodyPr/>
        <a:lstStyle/>
        <a:p>
          <a:r>
            <a:rPr lang="en-US" sz="1600" dirty="0" smtClean="0"/>
            <a:t>WPS</a:t>
          </a:r>
          <a:endParaRPr lang="en-US" sz="1600" dirty="0"/>
        </a:p>
      </dgm:t>
    </dgm:pt>
    <dgm:pt modelId="{3FDF63A1-EE38-A54C-AF6B-1A3F09842614}" type="parTrans" cxnId="{32F27D38-00CC-D140-A88D-7BCB69AD8B9C}">
      <dgm:prSet/>
      <dgm:spPr/>
      <dgm:t>
        <a:bodyPr/>
        <a:lstStyle/>
        <a:p>
          <a:endParaRPr lang="en-US"/>
        </a:p>
      </dgm:t>
    </dgm:pt>
    <dgm:pt modelId="{08EC1B4F-62F7-CD49-8732-1A84A222624A}" type="sibTrans" cxnId="{32F27D38-00CC-D140-A88D-7BCB69AD8B9C}">
      <dgm:prSet/>
      <dgm:spPr/>
      <dgm:t>
        <a:bodyPr/>
        <a:lstStyle/>
        <a:p>
          <a:endParaRPr lang="en-US"/>
        </a:p>
      </dgm:t>
    </dgm:pt>
    <dgm:pt modelId="{5BEB24EF-C9DD-4C43-BB9A-898661804D57}" type="pres">
      <dgm:prSet presAssocID="{4E7E6F97-99D7-9C47-9012-14EFBE4FDDDE}" presName="diagram" presStyleCnt="0">
        <dgm:presLayoutVars>
          <dgm:chPref val="1"/>
          <dgm:dir/>
          <dgm:animOne val="branch"/>
          <dgm:animLvl val="lvl"/>
          <dgm:resizeHandles/>
        </dgm:presLayoutVars>
      </dgm:prSet>
      <dgm:spPr/>
      <dgm:t>
        <a:bodyPr/>
        <a:lstStyle/>
        <a:p>
          <a:endParaRPr lang="en-US"/>
        </a:p>
      </dgm:t>
    </dgm:pt>
    <dgm:pt modelId="{EAD4AEDD-30EE-CA44-B1FB-85D4EFE424FF}" type="pres">
      <dgm:prSet presAssocID="{305D0E34-2136-A841-B55E-DAA6046A478B}" presName="root" presStyleCnt="0"/>
      <dgm:spPr/>
    </dgm:pt>
    <dgm:pt modelId="{6B5C611D-7CBE-324F-A077-C7141FB505B8}" type="pres">
      <dgm:prSet presAssocID="{305D0E34-2136-A841-B55E-DAA6046A478B}" presName="rootComposite" presStyleCnt="0"/>
      <dgm:spPr/>
    </dgm:pt>
    <dgm:pt modelId="{32C3E6C7-C0BE-CE47-AC0D-194996CD374B}" type="pres">
      <dgm:prSet presAssocID="{305D0E34-2136-A841-B55E-DAA6046A478B}" presName="rootText" presStyleLbl="node1" presStyleIdx="0" presStyleCnt="1" custScaleX="100098" custScaleY="95943" custLinFactNeighborX="6643" custLinFactNeighborY="-15802"/>
      <dgm:spPr/>
      <dgm:t>
        <a:bodyPr/>
        <a:lstStyle/>
        <a:p>
          <a:endParaRPr lang="en-US"/>
        </a:p>
      </dgm:t>
    </dgm:pt>
    <dgm:pt modelId="{BCE8C253-8B3E-D749-B59A-D87B7B43CF7F}" type="pres">
      <dgm:prSet presAssocID="{305D0E34-2136-A841-B55E-DAA6046A478B}" presName="rootConnector" presStyleLbl="node1" presStyleIdx="0" presStyleCnt="1"/>
      <dgm:spPr/>
      <dgm:t>
        <a:bodyPr/>
        <a:lstStyle/>
        <a:p>
          <a:endParaRPr lang="en-US"/>
        </a:p>
      </dgm:t>
    </dgm:pt>
    <dgm:pt modelId="{C7F1CBD4-E354-1F48-A230-027140ACFC5B}" type="pres">
      <dgm:prSet presAssocID="{305D0E34-2136-A841-B55E-DAA6046A478B}" presName="childShape" presStyleCnt="0"/>
      <dgm:spPr/>
    </dgm:pt>
    <dgm:pt modelId="{852568FD-9D0A-F147-85C3-DC5604C14451}" type="pres">
      <dgm:prSet presAssocID="{3FDF63A1-EE38-A54C-AF6B-1A3F09842614}" presName="Name13" presStyleLbl="parChTrans1D2" presStyleIdx="0" presStyleCnt="1"/>
      <dgm:spPr/>
      <dgm:t>
        <a:bodyPr/>
        <a:lstStyle/>
        <a:p>
          <a:endParaRPr lang="en-US"/>
        </a:p>
      </dgm:t>
    </dgm:pt>
    <dgm:pt modelId="{6A9AB330-B4EB-404D-8880-B035FBD1D231}" type="pres">
      <dgm:prSet presAssocID="{D57EA0B6-7BCA-ED40-B034-9EB8D21F6385}" presName="childText" presStyleLbl="bgAcc1" presStyleIdx="0" presStyleCnt="1">
        <dgm:presLayoutVars>
          <dgm:bulletEnabled val="1"/>
        </dgm:presLayoutVars>
      </dgm:prSet>
      <dgm:spPr/>
      <dgm:t>
        <a:bodyPr/>
        <a:lstStyle/>
        <a:p>
          <a:endParaRPr lang="en-US"/>
        </a:p>
      </dgm:t>
    </dgm:pt>
  </dgm:ptLst>
  <dgm:cxnLst>
    <dgm:cxn modelId="{4E72A0CE-1213-467B-AA0E-29E765D45C76}" type="presOf" srcId="{4E7E6F97-99D7-9C47-9012-14EFBE4FDDDE}" destId="{5BEB24EF-C9DD-4C43-BB9A-898661804D57}" srcOrd="0" destOrd="0" presId="urn:microsoft.com/office/officeart/2005/8/layout/hierarchy3"/>
    <dgm:cxn modelId="{97EC8A50-1958-43C7-A6AE-CB13DDF592C6}" type="presOf" srcId="{305D0E34-2136-A841-B55E-DAA6046A478B}" destId="{32C3E6C7-C0BE-CE47-AC0D-194996CD374B}" srcOrd="0" destOrd="0" presId="urn:microsoft.com/office/officeart/2005/8/layout/hierarchy3"/>
    <dgm:cxn modelId="{32F27D38-00CC-D140-A88D-7BCB69AD8B9C}" srcId="{305D0E34-2136-A841-B55E-DAA6046A478B}" destId="{D57EA0B6-7BCA-ED40-B034-9EB8D21F6385}" srcOrd="0" destOrd="0" parTransId="{3FDF63A1-EE38-A54C-AF6B-1A3F09842614}" sibTransId="{08EC1B4F-62F7-CD49-8732-1A84A222624A}"/>
    <dgm:cxn modelId="{0A1B97EA-5C39-4C57-9CD2-53EF0D77B2F8}" type="presOf" srcId="{D57EA0B6-7BCA-ED40-B034-9EB8D21F6385}" destId="{6A9AB330-B4EB-404D-8880-B035FBD1D231}" srcOrd="0" destOrd="0" presId="urn:microsoft.com/office/officeart/2005/8/layout/hierarchy3"/>
    <dgm:cxn modelId="{433E66E6-6B88-43BA-87B0-65FF7CA9FC26}" type="presOf" srcId="{3FDF63A1-EE38-A54C-AF6B-1A3F09842614}" destId="{852568FD-9D0A-F147-85C3-DC5604C14451}" srcOrd="0" destOrd="0" presId="urn:microsoft.com/office/officeart/2005/8/layout/hierarchy3"/>
    <dgm:cxn modelId="{0EB4B87C-2FAF-584C-9E9C-3AE1CD12623F}" srcId="{4E7E6F97-99D7-9C47-9012-14EFBE4FDDDE}" destId="{305D0E34-2136-A841-B55E-DAA6046A478B}" srcOrd="0" destOrd="0" parTransId="{44FDB71A-C0CE-A043-856A-F86004BA73F4}" sibTransId="{957824B0-721A-BE49-A8DE-FA35A32167F6}"/>
    <dgm:cxn modelId="{4DFAF51B-2266-4EC4-93C0-CD03D784EED9}" type="presOf" srcId="{305D0E34-2136-A841-B55E-DAA6046A478B}" destId="{BCE8C253-8B3E-D749-B59A-D87B7B43CF7F}" srcOrd="1" destOrd="0" presId="urn:microsoft.com/office/officeart/2005/8/layout/hierarchy3"/>
    <dgm:cxn modelId="{DC03286A-EE9E-412F-820A-26AAF386D1C8}" type="presParOf" srcId="{5BEB24EF-C9DD-4C43-BB9A-898661804D57}" destId="{EAD4AEDD-30EE-CA44-B1FB-85D4EFE424FF}" srcOrd="0" destOrd="0" presId="urn:microsoft.com/office/officeart/2005/8/layout/hierarchy3"/>
    <dgm:cxn modelId="{8659A91C-11B7-43C3-84BB-F4431A91D7A4}" type="presParOf" srcId="{EAD4AEDD-30EE-CA44-B1FB-85D4EFE424FF}" destId="{6B5C611D-7CBE-324F-A077-C7141FB505B8}" srcOrd="0" destOrd="0" presId="urn:microsoft.com/office/officeart/2005/8/layout/hierarchy3"/>
    <dgm:cxn modelId="{0BA5FB6D-7210-47CE-B492-F664A396B06D}" type="presParOf" srcId="{6B5C611D-7CBE-324F-A077-C7141FB505B8}" destId="{32C3E6C7-C0BE-CE47-AC0D-194996CD374B}" srcOrd="0" destOrd="0" presId="urn:microsoft.com/office/officeart/2005/8/layout/hierarchy3"/>
    <dgm:cxn modelId="{584C8B91-8E2D-43A1-8861-132F45DA18EF}" type="presParOf" srcId="{6B5C611D-7CBE-324F-A077-C7141FB505B8}" destId="{BCE8C253-8B3E-D749-B59A-D87B7B43CF7F}" srcOrd="1" destOrd="0" presId="urn:microsoft.com/office/officeart/2005/8/layout/hierarchy3"/>
    <dgm:cxn modelId="{D2354957-0E3E-42D7-9D7B-38CF395B5733}" type="presParOf" srcId="{EAD4AEDD-30EE-CA44-B1FB-85D4EFE424FF}" destId="{C7F1CBD4-E354-1F48-A230-027140ACFC5B}" srcOrd="1" destOrd="0" presId="urn:microsoft.com/office/officeart/2005/8/layout/hierarchy3"/>
    <dgm:cxn modelId="{23193649-48C7-4BCA-85A8-DBE79E5CCD4C}" type="presParOf" srcId="{C7F1CBD4-E354-1F48-A230-027140ACFC5B}" destId="{852568FD-9D0A-F147-85C3-DC5604C14451}" srcOrd="0" destOrd="0" presId="urn:microsoft.com/office/officeart/2005/8/layout/hierarchy3"/>
    <dgm:cxn modelId="{BF290AA3-532A-463A-83C5-C0AB4B6AB72F}" type="presParOf" srcId="{C7F1CBD4-E354-1F48-A230-027140ACFC5B}" destId="{6A9AB330-B4EB-404D-8880-B035FBD1D231}" srcOrd="1" destOrd="0" presId="urn:microsoft.com/office/officeart/2005/8/layout/hierarchy3"/>
  </dgm:cxnLst>
  <dgm:bg/>
  <dgm:whole/>
  <dgm:extLst>
    <a:ext uri="http://schemas.microsoft.com/office/drawing/2008/diagram">
      <dsp:dataModelExt xmlns:dsp="http://schemas.microsoft.com/office/drawing/2008/diagram" xmlns=""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995976B-0442-8444-8101-B928131A10E6}"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16CC4420-A6D7-3742-955B-335619612DC3}">
      <dgm:prSet phldrT="[Text]"/>
      <dgm:spPr/>
      <dgm:t>
        <a:bodyPr/>
        <a:lstStyle/>
        <a:p>
          <a:r>
            <a:rPr lang="en-US" dirty="0" smtClean="0"/>
            <a:t>CZO Web Service</a:t>
          </a:r>
          <a:endParaRPr lang="en-US" dirty="0"/>
        </a:p>
      </dgm:t>
    </dgm:pt>
    <dgm:pt modelId="{3B05EF67-22E5-7040-89FA-DC4FDD338D2C}" type="parTrans" cxnId="{FA0B573A-4F69-E04E-806D-DD2DA5094116}">
      <dgm:prSet/>
      <dgm:spPr/>
      <dgm:t>
        <a:bodyPr/>
        <a:lstStyle/>
        <a:p>
          <a:endParaRPr lang="en-US"/>
        </a:p>
      </dgm:t>
    </dgm:pt>
    <dgm:pt modelId="{3209A444-E5FB-E84C-A4A2-62EBD6742001}" type="sibTrans" cxnId="{FA0B573A-4F69-E04E-806D-DD2DA5094116}">
      <dgm:prSet/>
      <dgm:spPr/>
      <dgm:t>
        <a:bodyPr/>
        <a:lstStyle/>
        <a:p>
          <a:endParaRPr lang="en-US"/>
        </a:p>
      </dgm:t>
    </dgm:pt>
    <dgm:pt modelId="{6EF3EF66-609C-4B49-848B-0EE890242FB5}">
      <dgm:prSet phldrT="[Text]"/>
      <dgm:spPr/>
      <dgm:t>
        <a:bodyPr/>
        <a:lstStyle/>
        <a:p>
          <a:r>
            <a:rPr lang="en-US" dirty="0" smtClean="0"/>
            <a:t>Time Series Service</a:t>
          </a:r>
          <a:endParaRPr lang="en-US" dirty="0"/>
        </a:p>
      </dgm:t>
    </dgm:pt>
    <dgm:pt modelId="{798C44C0-FFD7-3F4D-AADD-D5CE0FF402E9}" type="parTrans" cxnId="{20FC9062-A5C7-CE4C-B20C-08E4E55E145C}">
      <dgm:prSet/>
      <dgm:spPr/>
      <dgm:t>
        <a:bodyPr/>
        <a:lstStyle/>
        <a:p>
          <a:endParaRPr lang="en-US"/>
        </a:p>
      </dgm:t>
    </dgm:pt>
    <dgm:pt modelId="{7339C6CE-5347-0446-932D-F748EE3BD8F2}" type="sibTrans" cxnId="{20FC9062-A5C7-CE4C-B20C-08E4E55E145C}">
      <dgm:prSet/>
      <dgm:spPr/>
      <dgm:t>
        <a:bodyPr/>
        <a:lstStyle/>
        <a:p>
          <a:endParaRPr lang="en-US"/>
        </a:p>
      </dgm:t>
    </dgm:pt>
    <dgm:pt modelId="{BA487D0D-0BF7-5D49-87C2-D3E07641C474}">
      <dgm:prSet phldrT="[Text]"/>
      <dgm:spPr/>
      <dgm:t>
        <a:bodyPr/>
        <a:lstStyle/>
        <a:p>
          <a:r>
            <a:rPr lang="en-US" dirty="0" smtClean="0"/>
            <a:t>CZO Catalog Service</a:t>
          </a:r>
          <a:endParaRPr lang="en-US" dirty="0"/>
        </a:p>
      </dgm:t>
    </dgm:pt>
    <dgm:pt modelId="{C0CE08E3-65AA-3149-AB51-A82C93CAECD4}" type="parTrans" cxnId="{68C6CC62-BDC7-6E44-9BCF-3C311C7AA472}">
      <dgm:prSet/>
      <dgm:spPr/>
      <dgm:t>
        <a:bodyPr/>
        <a:lstStyle/>
        <a:p>
          <a:endParaRPr lang="en-US"/>
        </a:p>
      </dgm:t>
    </dgm:pt>
    <dgm:pt modelId="{7BE47935-8545-B241-B198-634D472B17D2}" type="sibTrans" cxnId="{68C6CC62-BDC7-6E44-9BCF-3C311C7AA472}">
      <dgm:prSet/>
      <dgm:spPr/>
      <dgm:t>
        <a:bodyPr/>
        <a:lstStyle/>
        <a:p>
          <a:endParaRPr lang="en-US"/>
        </a:p>
      </dgm:t>
    </dgm:pt>
    <dgm:pt modelId="{CBDF6AC1-0E43-FC44-A0E9-367DD44A1891}">
      <dgm:prSet phldrT="[Text]"/>
      <dgm:spPr/>
      <dgm:t>
        <a:bodyPr/>
        <a:lstStyle/>
        <a:p>
          <a:r>
            <a:rPr lang="en-US" dirty="0" smtClean="0"/>
            <a:t>CZO Ontology Service</a:t>
          </a:r>
          <a:endParaRPr lang="en-US" dirty="0"/>
        </a:p>
      </dgm:t>
    </dgm:pt>
    <dgm:pt modelId="{EAE0A716-131B-DD49-B982-03DF1277F507}" type="parTrans" cxnId="{70D9459D-B1B8-8C40-A01A-C803ECD3FE83}">
      <dgm:prSet/>
      <dgm:spPr/>
      <dgm:t>
        <a:bodyPr/>
        <a:lstStyle/>
        <a:p>
          <a:endParaRPr lang="en-US"/>
        </a:p>
      </dgm:t>
    </dgm:pt>
    <dgm:pt modelId="{98E0F687-DFBA-A141-8CCB-237FAD060CB2}" type="sibTrans" cxnId="{70D9459D-B1B8-8C40-A01A-C803ECD3FE83}">
      <dgm:prSet/>
      <dgm:spPr/>
      <dgm:t>
        <a:bodyPr/>
        <a:lstStyle/>
        <a:p>
          <a:endParaRPr lang="en-US"/>
        </a:p>
      </dgm:t>
    </dgm:pt>
    <dgm:pt modelId="{B60B9BA0-0E8D-3E40-9B6E-7E44E32427AD}">
      <dgm:prSet phldrT="[Text]"/>
      <dgm:spPr/>
      <dgm:t>
        <a:bodyPr/>
        <a:lstStyle/>
        <a:p>
          <a:r>
            <a:rPr lang="en-US" dirty="0" smtClean="0"/>
            <a:t>Spatial Data Services</a:t>
          </a:r>
          <a:endParaRPr lang="en-US" dirty="0"/>
        </a:p>
      </dgm:t>
    </dgm:pt>
    <dgm:pt modelId="{02467845-F00A-5246-8219-E849FBC8C20C}" type="parTrans" cxnId="{26A8E27F-B339-1D42-8FAE-7A836A5B6EBA}">
      <dgm:prSet/>
      <dgm:spPr/>
      <dgm:t>
        <a:bodyPr/>
        <a:lstStyle/>
        <a:p>
          <a:endParaRPr lang="en-US"/>
        </a:p>
      </dgm:t>
    </dgm:pt>
    <dgm:pt modelId="{0742CB5B-69ED-1346-B274-7A1EED9B9F8F}" type="sibTrans" cxnId="{26A8E27F-B339-1D42-8FAE-7A836A5B6EBA}">
      <dgm:prSet/>
      <dgm:spPr/>
      <dgm:t>
        <a:bodyPr/>
        <a:lstStyle/>
        <a:p>
          <a:endParaRPr lang="en-US"/>
        </a:p>
      </dgm:t>
    </dgm:pt>
    <dgm:pt modelId="{4E88E808-12CF-6540-AF03-FD2E803D6519}">
      <dgm:prSet phldrT="[Text]"/>
      <dgm:spPr/>
      <dgm:t>
        <a:bodyPr/>
        <a:lstStyle/>
        <a:p>
          <a:r>
            <a:rPr lang="en-US" dirty="0" smtClean="0"/>
            <a:t>Geochemical </a:t>
          </a:r>
          <a:br>
            <a:rPr lang="en-US" dirty="0" smtClean="0"/>
          </a:br>
          <a:r>
            <a:rPr lang="en-US" dirty="0" smtClean="0"/>
            <a:t>Geophysical…</a:t>
          </a:r>
          <a:endParaRPr lang="en-US" dirty="0"/>
        </a:p>
      </dgm:t>
    </dgm:pt>
    <dgm:pt modelId="{5EA17DB2-9306-D64C-A3D8-547AF069E560}" type="parTrans" cxnId="{0CCDD056-EB96-1E4C-81AB-65F313CADCA9}">
      <dgm:prSet/>
      <dgm:spPr/>
      <dgm:t>
        <a:bodyPr/>
        <a:lstStyle/>
        <a:p>
          <a:endParaRPr lang="en-US"/>
        </a:p>
      </dgm:t>
    </dgm:pt>
    <dgm:pt modelId="{6E5662A6-EAE6-C840-93F7-D4D0EFB56CFF}" type="sibTrans" cxnId="{0CCDD056-EB96-1E4C-81AB-65F313CADCA9}">
      <dgm:prSet/>
      <dgm:spPr/>
      <dgm:t>
        <a:bodyPr/>
        <a:lstStyle/>
        <a:p>
          <a:endParaRPr lang="en-US"/>
        </a:p>
      </dgm:t>
    </dgm:pt>
    <dgm:pt modelId="{E86B6235-01BF-444C-A168-A351C457D9FC}">
      <dgm:prSet phldrT="[Text]"/>
      <dgm:spPr/>
      <dgm:t>
        <a:bodyPr/>
        <a:lstStyle/>
        <a:p>
          <a:r>
            <a:rPr lang="en-US" dirty="0" smtClean="0"/>
            <a:t>Processing Services</a:t>
          </a:r>
          <a:endParaRPr lang="en-US" dirty="0"/>
        </a:p>
      </dgm:t>
    </dgm:pt>
    <dgm:pt modelId="{BFB07D1B-A26A-B544-866A-B1E4253FACF4}" type="parTrans" cxnId="{5BDE08BD-9A25-8E4D-986F-713F9DC7BF02}">
      <dgm:prSet/>
      <dgm:spPr/>
      <dgm:t>
        <a:bodyPr/>
        <a:lstStyle/>
        <a:p>
          <a:endParaRPr lang="en-US"/>
        </a:p>
      </dgm:t>
    </dgm:pt>
    <dgm:pt modelId="{856E36B9-0813-BB4A-A9CF-926CAA3F6F3F}" type="sibTrans" cxnId="{5BDE08BD-9A25-8E4D-986F-713F9DC7BF02}">
      <dgm:prSet/>
      <dgm:spPr/>
      <dgm:t>
        <a:bodyPr/>
        <a:lstStyle/>
        <a:p>
          <a:endParaRPr lang="en-US"/>
        </a:p>
      </dgm:t>
    </dgm:pt>
    <dgm:pt modelId="{A402BD31-E2B2-DA4F-814F-E5329F612C2C}" type="pres">
      <dgm:prSet presAssocID="{D995976B-0442-8444-8101-B928131A10E6}" presName="hierChild1" presStyleCnt="0">
        <dgm:presLayoutVars>
          <dgm:chPref val="1"/>
          <dgm:dir/>
          <dgm:animOne val="branch"/>
          <dgm:animLvl val="lvl"/>
          <dgm:resizeHandles/>
        </dgm:presLayoutVars>
      </dgm:prSet>
      <dgm:spPr/>
      <dgm:t>
        <a:bodyPr/>
        <a:lstStyle/>
        <a:p>
          <a:endParaRPr lang="en-US"/>
        </a:p>
      </dgm:t>
    </dgm:pt>
    <dgm:pt modelId="{88ACF192-8910-4949-A13E-ED3006FDB928}" type="pres">
      <dgm:prSet presAssocID="{16CC4420-A6D7-3742-955B-335619612DC3}" presName="hierRoot1" presStyleCnt="0"/>
      <dgm:spPr/>
    </dgm:pt>
    <dgm:pt modelId="{82A76B5F-4514-D641-9D1A-67FA4EAD90BE}" type="pres">
      <dgm:prSet presAssocID="{16CC4420-A6D7-3742-955B-335619612DC3}" presName="composite" presStyleCnt="0"/>
      <dgm:spPr/>
    </dgm:pt>
    <dgm:pt modelId="{11834B7F-50CB-3D49-B83E-4119144D8EC7}" type="pres">
      <dgm:prSet presAssocID="{16CC4420-A6D7-3742-955B-335619612DC3}" presName="background" presStyleLbl="node0" presStyleIdx="0" presStyleCnt="1"/>
      <dgm:spPr/>
    </dgm:pt>
    <dgm:pt modelId="{3A8FCE72-CB5A-8242-9F45-E2345769D87B}" type="pres">
      <dgm:prSet presAssocID="{16CC4420-A6D7-3742-955B-335619612DC3}" presName="text" presStyleLbl="fgAcc0" presStyleIdx="0" presStyleCnt="1">
        <dgm:presLayoutVars>
          <dgm:chPref val="3"/>
        </dgm:presLayoutVars>
      </dgm:prSet>
      <dgm:spPr/>
      <dgm:t>
        <a:bodyPr/>
        <a:lstStyle/>
        <a:p>
          <a:endParaRPr lang="en-US"/>
        </a:p>
      </dgm:t>
    </dgm:pt>
    <dgm:pt modelId="{0149FEEA-0D06-6F44-AB34-386829738392}" type="pres">
      <dgm:prSet presAssocID="{16CC4420-A6D7-3742-955B-335619612DC3}" presName="hierChild2" presStyleCnt="0"/>
      <dgm:spPr/>
    </dgm:pt>
    <dgm:pt modelId="{A827BE45-F8FE-D04B-AB0A-93CB88B7B736}" type="pres">
      <dgm:prSet presAssocID="{798C44C0-FFD7-3F4D-AADD-D5CE0FF402E9}" presName="Name10" presStyleLbl="parChTrans1D2" presStyleIdx="0" presStyleCnt="6"/>
      <dgm:spPr/>
      <dgm:t>
        <a:bodyPr/>
        <a:lstStyle/>
        <a:p>
          <a:endParaRPr lang="en-US"/>
        </a:p>
      </dgm:t>
    </dgm:pt>
    <dgm:pt modelId="{0F48D2A5-BB4B-D747-8825-59146827D186}" type="pres">
      <dgm:prSet presAssocID="{6EF3EF66-609C-4B49-848B-0EE890242FB5}" presName="hierRoot2" presStyleCnt="0"/>
      <dgm:spPr/>
    </dgm:pt>
    <dgm:pt modelId="{80C396E3-1C81-164A-8617-3BAF04C0F492}" type="pres">
      <dgm:prSet presAssocID="{6EF3EF66-609C-4B49-848B-0EE890242FB5}" presName="composite2" presStyleCnt="0"/>
      <dgm:spPr/>
    </dgm:pt>
    <dgm:pt modelId="{C869DB5F-BEC9-1349-9BB9-3BEB06AB0823}" type="pres">
      <dgm:prSet presAssocID="{6EF3EF66-609C-4B49-848B-0EE890242FB5}" presName="background2" presStyleLbl="node2" presStyleIdx="0" presStyleCnt="6"/>
      <dgm:spPr/>
    </dgm:pt>
    <dgm:pt modelId="{A3E8BD22-3979-6842-9666-F9B21C0EC6C2}" type="pres">
      <dgm:prSet presAssocID="{6EF3EF66-609C-4B49-848B-0EE890242FB5}" presName="text2" presStyleLbl="fgAcc2" presStyleIdx="0" presStyleCnt="6">
        <dgm:presLayoutVars>
          <dgm:chPref val="3"/>
        </dgm:presLayoutVars>
      </dgm:prSet>
      <dgm:spPr/>
      <dgm:t>
        <a:bodyPr/>
        <a:lstStyle/>
        <a:p>
          <a:endParaRPr lang="en-US"/>
        </a:p>
      </dgm:t>
    </dgm:pt>
    <dgm:pt modelId="{E9B8F974-5463-8849-B784-67EA05682D55}" type="pres">
      <dgm:prSet presAssocID="{6EF3EF66-609C-4B49-848B-0EE890242FB5}" presName="hierChild3" presStyleCnt="0"/>
      <dgm:spPr/>
    </dgm:pt>
    <dgm:pt modelId="{32C6E042-3A8F-4C4C-8C9E-CC8B459EB095}" type="pres">
      <dgm:prSet presAssocID="{C0CE08E3-65AA-3149-AB51-A82C93CAECD4}" presName="Name10" presStyleLbl="parChTrans1D2" presStyleIdx="1" presStyleCnt="6"/>
      <dgm:spPr/>
      <dgm:t>
        <a:bodyPr/>
        <a:lstStyle/>
        <a:p>
          <a:endParaRPr lang="en-US"/>
        </a:p>
      </dgm:t>
    </dgm:pt>
    <dgm:pt modelId="{A95C6E7A-07D7-894B-A42E-E3DB51E69657}" type="pres">
      <dgm:prSet presAssocID="{BA487D0D-0BF7-5D49-87C2-D3E07641C474}" presName="hierRoot2" presStyleCnt="0"/>
      <dgm:spPr/>
    </dgm:pt>
    <dgm:pt modelId="{30271C8E-BAD8-364B-BB03-F3A8AED9D69E}" type="pres">
      <dgm:prSet presAssocID="{BA487D0D-0BF7-5D49-87C2-D3E07641C474}" presName="composite2" presStyleCnt="0"/>
      <dgm:spPr/>
    </dgm:pt>
    <dgm:pt modelId="{3CA4A154-001A-CC45-AC01-32618634DDB3}" type="pres">
      <dgm:prSet presAssocID="{BA487D0D-0BF7-5D49-87C2-D3E07641C474}" presName="background2" presStyleLbl="node2" presStyleIdx="1" presStyleCnt="6"/>
      <dgm:spPr/>
    </dgm:pt>
    <dgm:pt modelId="{4C09D345-0C2B-0B46-9075-4521C609A65B}" type="pres">
      <dgm:prSet presAssocID="{BA487D0D-0BF7-5D49-87C2-D3E07641C474}" presName="text2" presStyleLbl="fgAcc2" presStyleIdx="1" presStyleCnt="6" custLinFactNeighborX="1853" custLinFactNeighborY="4106">
        <dgm:presLayoutVars>
          <dgm:chPref val="3"/>
        </dgm:presLayoutVars>
      </dgm:prSet>
      <dgm:spPr/>
      <dgm:t>
        <a:bodyPr/>
        <a:lstStyle/>
        <a:p>
          <a:endParaRPr lang="en-US"/>
        </a:p>
      </dgm:t>
    </dgm:pt>
    <dgm:pt modelId="{8968F856-8276-424B-B82D-92BE0DCA1E58}" type="pres">
      <dgm:prSet presAssocID="{BA487D0D-0BF7-5D49-87C2-D3E07641C474}" presName="hierChild3" presStyleCnt="0"/>
      <dgm:spPr/>
    </dgm:pt>
    <dgm:pt modelId="{58C05656-D8D8-4942-A8A0-1BDDA2A9F9F4}" type="pres">
      <dgm:prSet presAssocID="{EAE0A716-131B-DD49-B982-03DF1277F507}" presName="Name10" presStyleLbl="parChTrans1D2" presStyleIdx="2" presStyleCnt="6"/>
      <dgm:spPr/>
      <dgm:t>
        <a:bodyPr/>
        <a:lstStyle/>
        <a:p>
          <a:endParaRPr lang="en-US"/>
        </a:p>
      </dgm:t>
    </dgm:pt>
    <dgm:pt modelId="{F5FAB276-25A2-9445-9093-62672FA6784A}" type="pres">
      <dgm:prSet presAssocID="{CBDF6AC1-0E43-FC44-A0E9-367DD44A1891}" presName="hierRoot2" presStyleCnt="0"/>
      <dgm:spPr/>
    </dgm:pt>
    <dgm:pt modelId="{924820D1-ED9A-7F4C-8303-5C55E9F165D0}" type="pres">
      <dgm:prSet presAssocID="{CBDF6AC1-0E43-FC44-A0E9-367DD44A1891}" presName="composite2" presStyleCnt="0"/>
      <dgm:spPr/>
    </dgm:pt>
    <dgm:pt modelId="{B3D10A5A-A653-F943-9256-21FE5558FEE3}" type="pres">
      <dgm:prSet presAssocID="{CBDF6AC1-0E43-FC44-A0E9-367DD44A1891}" presName="background2" presStyleLbl="node2" presStyleIdx="2" presStyleCnt="6"/>
      <dgm:spPr/>
    </dgm:pt>
    <dgm:pt modelId="{22E1BD3B-A7ED-564C-9EC7-89C80C337300}" type="pres">
      <dgm:prSet presAssocID="{CBDF6AC1-0E43-FC44-A0E9-367DD44A1891}" presName="text2" presStyleLbl="fgAcc2" presStyleIdx="2" presStyleCnt="6">
        <dgm:presLayoutVars>
          <dgm:chPref val="3"/>
        </dgm:presLayoutVars>
      </dgm:prSet>
      <dgm:spPr/>
      <dgm:t>
        <a:bodyPr/>
        <a:lstStyle/>
        <a:p>
          <a:endParaRPr lang="en-US"/>
        </a:p>
      </dgm:t>
    </dgm:pt>
    <dgm:pt modelId="{4C88BA99-0F14-784B-86C5-18020F95CBCC}" type="pres">
      <dgm:prSet presAssocID="{CBDF6AC1-0E43-FC44-A0E9-367DD44A1891}" presName="hierChild3" presStyleCnt="0"/>
      <dgm:spPr/>
    </dgm:pt>
    <dgm:pt modelId="{440B7F38-E650-6F48-A678-D13C43E3FCCE}" type="pres">
      <dgm:prSet presAssocID="{5EA17DB2-9306-D64C-A3D8-547AF069E560}" presName="Name10" presStyleLbl="parChTrans1D2" presStyleIdx="3" presStyleCnt="6"/>
      <dgm:spPr/>
      <dgm:t>
        <a:bodyPr/>
        <a:lstStyle/>
        <a:p>
          <a:endParaRPr lang="en-US"/>
        </a:p>
      </dgm:t>
    </dgm:pt>
    <dgm:pt modelId="{421A4F8B-1C0B-054C-958A-B87C8743AAC9}" type="pres">
      <dgm:prSet presAssocID="{4E88E808-12CF-6540-AF03-FD2E803D6519}" presName="hierRoot2" presStyleCnt="0"/>
      <dgm:spPr/>
    </dgm:pt>
    <dgm:pt modelId="{CE4B870C-D883-A64B-A18B-A16217A2348E}" type="pres">
      <dgm:prSet presAssocID="{4E88E808-12CF-6540-AF03-FD2E803D6519}" presName="composite2" presStyleCnt="0"/>
      <dgm:spPr/>
    </dgm:pt>
    <dgm:pt modelId="{84993AA9-FDCE-5249-B6FE-0FBBE674CDDC}" type="pres">
      <dgm:prSet presAssocID="{4E88E808-12CF-6540-AF03-FD2E803D6519}" presName="background2" presStyleLbl="node2" presStyleIdx="3" presStyleCnt="6"/>
      <dgm:spPr/>
    </dgm:pt>
    <dgm:pt modelId="{E3349B91-3BC5-B24B-A76F-544B01E16884}" type="pres">
      <dgm:prSet presAssocID="{4E88E808-12CF-6540-AF03-FD2E803D6519}" presName="text2" presStyleLbl="fgAcc2" presStyleIdx="3" presStyleCnt="6">
        <dgm:presLayoutVars>
          <dgm:chPref val="3"/>
        </dgm:presLayoutVars>
      </dgm:prSet>
      <dgm:spPr/>
      <dgm:t>
        <a:bodyPr/>
        <a:lstStyle/>
        <a:p>
          <a:endParaRPr lang="en-US"/>
        </a:p>
      </dgm:t>
    </dgm:pt>
    <dgm:pt modelId="{0433F5E9-ECD6-6741-A49F-D2D41D838420}" type="pres">
      <dgm:prSet presAssocID="{4E88E808-12CF-6540-AF03-FD2E803D6519}" presName="hierChild3" presStyleCnt="0"/>
      <dgm:spPr/>
    </dgm:pt>
    <dgm:pt modelId="{199AC061-9F87-0441-869E-76B67673CCAF}" type="pres">
      <dgm:prSet presAssocID="{02467845-F00A-5246-8219-E849FBC8C20C}" presName="Name10" presStyleLbl="parChTrans1D2" presStyleIdx="4" presStyleCnt="6"/>
      <dgm:spPr/>
      <dgm:t>
        <a:bodyPr/>
        <a:lstStyle/>
        <a:p>
          <a:endParaRPr lang="en-US"/>
        </a:p>
      </dgm:t>
    </dgm:pt>
    <dgm:pt modelId="{4E5E562C-1ADA-6344-883C-BA1519A75D1C}" type="pres">
      <dgm:prSet presAssocID="{B60B9BA0-0E8D-3E40-9B6E-7E44E32427AD}" presName="hierRoot2" presStyleCnt="0"/>
      <dgm:spPr/>
    </dgm:pt>
    <dgm:pt modelId="{C9CD3EDB-A2F3-2A40-8936-1FB3DE81AF17}" type="pres">
      <dgm:prSet presAssocID="{B60B9BA0-0E8D-3E40-9B6E-7E44E32427AD}" presName="composite2" presStyleCnt="0"/>
      <dgm:spPr/>
    </dgm:pt>
    <dgm:pt modelId="{12456182-471E-9B43-8FFC-28ED0E0EF238}" type="pres">
      <dgm:prSet presAssocID="{B60B9BA0-0E8D-3E40-9B6E-7E44E32427AD}" presName="background2" presStyleLbl="node2" presStyleIdx="4" presStyleCnt="6"/>
      <dgm:spPr/>
    </dgm:pt>
    <dgm:pt modelId="{144C9E75-50A2-844A-B67A-788935DF35C3}" type="pres">
      <dgm:prSet presAssocID="{B60B9BA0-0E8D-3E40-9B6E-7E44E32427AD}" presName="text2" presStyleLbl="fgAcc2" presStyleIdx="4" presStyleCnt="6">
        <dgm:presLayoutVars>
          <dgm:chPref val="3"/>
        </dgm:presLayoutVars>
      </dgm:prSet>
      <dgm:spPr/>
      <dgm:t>
        <a:bodyPr/>
        <a:lstStyle/>
        <a:p>
          <a:endParaRPr lang="en-US"/>
        </a:p>
      </dgm:t>
    </dgm:pt>
    <dgm:pt modelId="{E52D6932-E88D-E64A-ADD7-5877A6DFB751}" type="pres">
      <dgm:prSet presAssocID="{B60B9BA0-0E8D-3E40-9B6E-7E44E32427AD}" presName="hierChild3" presStyleCnt="0"/>
      <dgm:spPr/>
    </dgm:pt>
    <dgm:pt modelId="{C93C292C-AA54-1044-B04A-69CEC0227FEE}" type="pres">
      <dgm:prSet presAssocID="{BFB07D1B-A26A-B544-866A-B1E4253FACF4}" presName="Name10" presStyleLbl="parChTrans1D2" presStyleIdx="5" presStyleCnt="6"/>
      <dgm:spPr/>
      <dgm:t>
        <a:bodyPr/>
        <a:lstStyle/>
        <a:p>
          <a:endParaRPr lang="en-US"/>
        </a:p>
      </dgm:t>
    </dgm:pt>
    <dgm:pt modelId="{F2211358-F1BD-3C4A-BD2E-354C0F212D92}" type="pres">
      <dgm:prSet presAssocID="{E86B6235-01BF-444C-A168-A351C457D9FC}" presName="hierRoot2" presStyleCnt="0"/>
      <dgm:spPr/>
    </dgm:pt>
    <dgm:pt modelId="{A1947EC0-9075-CC4F-BEE0-0D3B975F6052}" type="pres">
      <dgm:prSet presAssocID="{E86B6235-01BF-444C-A168-A351C457D9FC}" presName="composite2" presStyleCnt="0"/>
      <dgm:spPr/>
    </dgm:pt>
    <dgm:pt modelId="{B75A3C11-C038-1C4B-AC70-D95699CF1090}" type="pres">
      <dgm:prSet presAssocID="{E86B6235-01BF-444C-A168-A351C457D9FC}" presName="background2" presStyleLbl="node2" presStyleIdx="5" presStyleCnt="6"/>
      <dgm:spPr/>
    </dgm:pt>
    <dgm:pt modelId="{B86E006D-75DC-264F-86A8-C3B79DDCD5D8}" type="pres">
      <dgm:prSet presAssocID="{E86B6235-01BF-444C-A168-A351C457D9FC}" presName="text2" presStyleLbl="fgAcc2" presStyleIdx="5" presStyleCnt="6" custLinFactNeighborX="-2512" custLinFactNeighborY="-4055">
        <dgm:presLayoutVars>
          <dgm:chPref val="3"/>
        </dgm:presLayoutVars>
      </dgm:prSet>
      <dgm:spPr/>
      <dgm:t>
        <a:bodyPr/>
        <a:lstStyle/>
        <a:p>
          <a:endParaRPr lang="en-US"/>
        </a:p>
      </dgm:t>
    </dgm:pt>
    <dgm:pt modelId="{961361D1-5585-5845-AE08-80E43D7E2929}" type="pres">
      <dgm:prSet presAssocID="{E86B6235-01BF-444C-A168-A351C457D9FC}" presName="hierChild3" presStyleCnt="0"/>
      <dgm:spPr/>
    </dgm:pt>
  </dgm:ptLst>
  <dgm:cxnLst>
    <dgm:cxn modelId="{888149EC-54D2-4338-BDB5-B3C5E832B568}" type="presOf" srcId="{6EF3EF66-609C-4B49-848B-0EE890242FB5}" destId="{A3E8BD22-3979-6842-9666-F9B21C0EC6C2}" srcOrd="0" destOrd="0" presId="urn:microsoft.com/office/officeart/2005/8/layout/hierarchy1"/>
    <dgm:cxn modelId="{7E58BEC1-70BB-4048-97F2-97D51EDF928C}" type="presOf" srcId="{16CC4420-A6D7-3742-955B-335619612DC3}" destId="{3A8FCE72-CB5A-8242-9F45-E2345769D87B}" srcOrd="0" destOrd="0" presId="urn:microsoft.com/office/officeart/2005/8/layout/hierarchy1"/>
    <dgm:cxn modelId="{B371B298-ACF6-4E16-BB12-EDEC3617D2D7}" type="presOf" srcId="{CBDF6AC1-0E43-FC44-A0E9-367DD44A1891}" destId="{22E1BD3B-A7ED-564C-9EC7-89C80C337300}" srcOrd="0" destOrd="0" presId="urn:microsoft.com/office/officeart/2005/8/layout/hierarchy1"/>
    <dgm:cxn modelId="{26A8E27F-B339-1D42-8FAE-7A836A5B6EBA}" srcId="{16CC4420-A6D7-3742-955B-335619612DC3}" destId="{B60B9BA0-0E8D-3E40-9B6E-7E44E32427AD}" srcOrd="4" destOrd="0" parTransId="{02467845-F00A-5246-8219-E849FBC8C20C}" sibTransId="{0742CB5B-69ED-1346-B274-7A1EED9B9F8F}"/>
    <dgm:cxn modelId="{B3DE04D9-3787-42A9-85B3-69374E4CA81A}" type="presOf" srcId="{C0CE08E3-65AA-3149-AB51-A82C93CAECD4}" destId="{32C6E042-3A8F-4C4C-8C9E-CC8B459EB095}" srcOrd="0" destOrd="0" presId="urn:microsoft.com/office/officeart/2005/8/layout/hierarchy1"/>
    <dgm:cxn modelId="{FA0B573A-4F69-E04E-806D-DD2DA5094116}" srcId="{D995976B-0442-8444-8101-B928131A10E6}" destId="{16CC4420-A6D7-3742-955B-335619612DC3}" srcOrd="0" destOrd="0" parTransId="{3B05EF67-22E5-7040-89FA-DC4FDD338D2C}" sibTransId="{3209A444-E5FB-E84C-A4A2-62EBD6742001}"/>
    <dgm:cxn modelId="{D54526C5-D820-4801-8BFB-5BBF19C09FC2}" type="presOf" srcId="{E86B6235-01BF-444C-A168-A351C457D9FC}" destId="{B86E006D-75DC-264F-86A8-C3B79DDCD5D8}" srcOrd="0" destOrd="0" presId="urn:microsoft.com/office/officeart/2005/8/layout/hierarchy1"/>
    <dgm:cxn modelId="{69426B16-A671-49E5-983C-97CBD882DDD8}" type="presOf" srcId="{D995976B-0442-8444-8101-B928131A10E6}" destId="{A402BD31-E2B2-DA4F-814F-E5329F612C2C}" srcOrd="0" destOrd="0" presId="urn:microsoft.com/office/officeart/2005/8/layout/hierarchy1"/>
    <dgm:cxn modelId="{D6C0CC60-D316-4A1B-9EA4-AEF81B1D2425}" type="presOf" srcId="{798C44C0-FFD7-3F4D-AADD-D5CE0FF402E9}" destId="{A827BE45-F8FE-D04B-AB0A-93CB88B7B736}" srcOrd="0" destOrd="0" presId="urn:microsoft.com/office/officeart/2005/8/layout/hierarchy1"/>
    <dgm:cxn modelId="{0E7610A1-46C1-4FC5-91EB-3000D876CBCF}" type="presOf" srcId="{B60B9BA0-0E8D-3E40-9B6E-7E44E32427AD}" destId="{144C9E75-50A2-844A-B67A-788935DF35C3}" srcOrd="0" destOrd="0" presId="urn:microsoft.com/office/officeart/2005/8/layout/hierarchy1"/>
    <dgm:cxn modelId="{FD2AD12F-7426-465C-BBBF-7C07DF5B1BD8}" type="presOf" srcId="{4E88E808-12CF-6540-AF03-FD2E803D6519}" destId="{E3349B91-3BC5-B24B-A76F-544B01E16884}" srcOrd="0" destOrd="0" presId="urn:microsoft.com/office/officeart/2005/8/layout/hierarchy1"/>
    <dgm:cxn modelId="{D6F8B39A-A147-4024-84D9-562E5F909BA2}" type="presOf" srcId="{5EA17DB2-9306-D64C-A3D8-547AF069E560}" destId="{440B7F38-E650-6F48-A678-D13C43E3FCCE}" srcOrd="0" destOrd="0" presId="urn:microsoft.com/office/officeart/2005/8/layout/hierarchy1"/>
    <dgm:cxn modelId="{70D9459D-B1B8-8C40-A01A-C803ECD3FE83}" srcId="{16CC4420-A6D7-3742-955B-335619612DC3}" destId="{CBDF6AC1-0E43-FC44-A0E9-367DD44A1891}" srcOrd="2" destOrd="0" parTransId="{EAE0A716-131B-DD49-B982-03DF1277F507}" sibTransId="{98E0F687-DFBA-A141-8CCB-237FAD060CB2}"/>
    <dgm:cxn modelId="{E402B980-EC12-480C-9413-07AF57B03913}" type="presOf" srcId="{BA487D0D-0BF7-5D49-87C2-D3E07641C474}" destId="{4C09D345-0C2B-0B46-9075-4521C609A65B}" srcOrd="0" destOrd="0" presId="urn:microsoft.com/office/officeart/2005/8/layout/hierarchy1"/>
    <dgm:cxn modelId="{A9426D79-6286-452A-B275-B41A6E42D860}" type="presOf" srcId="{BFB07D1B-A26A-B544-866A-B1E4253FACF4}" destId="{C93C292C-AA54-1044-B04A-69CEC0227FEE}" srcOrd="0" destOrd="0" presId="urn:microsoft.com/office/officeart/2005/8/layout/hierarchy1"/>
    <dgm:cxn modelId="{8DC77379-336E-4411-969E-9E4F94C16EE1}" type="presOf" srcId="{02467845-F00A-5246-8219-E849FBC8C20C}" destId="{199AC061-9F87-0441-869E-76B67673CCAF}" srcOrd="0" destOrd="0" presId="urn:microsoft.com/office/officeart/2005/8/layout/hierarchy1"/>
    <dgm:cxn modelId="{68C6CC62-BDC7-6E44-9BCF-3C311C7AA472}" srcId="{16CC4420-A6D7-3742-955B-335619612DC3}" destId="{BA487D0D-0BF7-5D49-87C2-D3E07641C474}" srcOrd="1" destOrd="0" parTransId="{C0CE08E3-65AA-3149-AB51-A82C93CAECD4}" sibTransId="{7BE47935-8545-B241-B198-634D472B17D2}"/>
    <dgm:cxn modelId="{0CCDD056-EB96-1E4C-81AB-65F313CADCA9}" srcId="{16CC4420-A6D7-3742-955B-335619612DC3}" destId="{4E88E808-12CF-6540-AF03-FD2E803D6519}" srcOrd="3" destOrd="0" parTransId="{5EA17DB2-9306-D64C-A3D8-547AF069E560}" sibTransId="{6E5662A6-EAE6-C840-93F7-D4D0EFB56CFF}"/>
    <dgm:cxn modelId="{20FC9062-A5C7-CE4C-B20C-08E4E55E145C}" srcId="{16CC4420-A6D7-3742-955B-335619612DC3}" destId="{6EF3EF66-609C-4B49-848B-0EE890242FB5}" srcOrd="0" destOrd="0" parTransId="{798C44C0-FFD7-3F4D-AADD-D5CE0FF402E9}" sibTransId="{7339C6CE-5347-0446-932D-F748EE3BD8F2}"/>
    <dgm:cxn modelId="{B7D79586-9752-430D-A196-BAD1F5362682}" type="presOf" srcId="{EAE0A716-131B-DD49-B982-03DF1277F507}" destId="{58C05656-D8D8-4942-A8A0-1BDDA2A9F9F4}" srcOrd="0" destOrd="0" presId="urn:microsoft.com/office/officeart/2005/8/layout/hierarchy1"/>
    <dgm:cxn modelId="{5BDE08BD-9A25-8E4D-986F-713F9DC7BF02}" srcId="{16CC4420-A6D7-3742-955B-335619612DC3}" destId="{E86B6235-01BF-444C-A168-A351C457D9FC}" srcOrd="5" destOrd="0" parTransId="{BFB07D1B-A26A-B544-866A-B1E4253FACF4}" sibTransId="{856E36B9-0813-BB4A-A9CF-926CAA3F6F3F}"/>
    <dgm:cxn modelId="{69E380B6-ED13-438C-B091-D31534B5B766}" type="presParOf" srcId="{A402BD31-E2B2-DA4F-814F-E5329F612C2C}" destId="{88ACF192-8910-4949-A13E-ED3006FDB928}" srcOrd="0" destOrd="0" presId="urn:microsoft.com/office/officeart/2005/8/layout/hierarchy1"/>
    <dgm:cxn modelId="{DF01FCF1-7090-464B-B1D6-3999D28270E9}" type="presParOf" srcId="{88ACF192-8910-4949-A13E-ED3006FDB928}" destId="{82A76B5F-4514-D641-9D1A-67FA4EAD90BE}" srcOrd="0" destOrd="0" presId="urn:microsoft.com/office/officeart/2005/8/layout/hierarchy1"/>
    <dgm:cxn modelId="{0CC3708D-DFEE-4BA9-8B69-A7E809317F7A}" type="presParOf" srcId="{82A76B5F-4514-D641-9D1A-67FA4EAD90BE}" destId="{11834B7F-50CB-3D49-B83E-4119144D8EC7}" srcOrd="0" destOrd="0" presId="urn:microsoft.com/office/officeart/2005/8/layout/hierarchy1"/>
    <dgm:cxn modelId="{619339A6-4BD2-491E-9577-EB72DE376FF7}" type="presParOf" srcId="{82A76B5F-4514-D641-9D1A-67FA4EAD90BE}" destId="{3A8FCE72-CB5A-8242-9F45-E2345769D87B}" srcOrd="1" destOrd="0" presId="urn:microsoft.com/office/officeart/2005/8/layout/hierarchy1"/>
    <dgm:cxn modelId="{018228EB-A781-4222-A68D-84C4E2D6FF89}" type="presParOf" srcId="{88ACF192-8910-4949-A13E-ED3006FDB928}" destId="{0149FEEA-0D06-6F44-AB34-386829738392}" srcOrd="1" destOrd="0" presId="urn:microsoft.com/office/officeart/2005/8/layout/hierarchy1"/>
    <dgm:cxn modelId="{0960AB7F-6781-4911-9121-E1A54453711C}" type="presParOf" srcId="{0149FEEA-0D06-6F44-AB34-386829738392}" destId="{A827BE45-F8FE-D04B-AB0A-93CB88B7B736}" srcOrd="0" destOrd="0" presId="urn:microsoft.com/office/officeart/2005/8/layout/hierarchy1"/>
    <dgm:cxn modelId="{16535746-62E6-4CEC-8B11-FAB43702D90F}" type="presParOf" srcId="{0149FEEA-0D06-6F44-AB34-386829738392}" destId="{0F48D2A5-BB4B-D747-8825-59146827D186}" srcOrd="1" destOrd="0" presId="urn:microsoft.com/office/officeart/2005/8/layout/hierarchy1"/>
    <dgm:cxn modelId="{E69CA1EB-F760-4EEE-BBBF-2F2629B36683}" type="presParOf" srcId="{0F48D2A5-BB4B-D747-8825-59146827D186}" destId="{80C396E3-1C81-164A-8617-3BAF04C0F492}" srcOrd="0" destOrd="0" presId="urn:microsoft.com/office/officeart/2005/8/layout/hierarchy1"/>
    <dgm:cxn modelId="{57C2C291-D067-4EEA-B51E-E4894A27857D}" type="presParOf" srcId="{80C396E3-1C81-164A-8617-3BAF04C0F492}" destId="{C869DB5F-BEC9-1349-9BB9-3BEB06AB0823}" srcOrd="0" destOrd="0" presId="urn:microsoft.com/office/officeart/2005/8/layout/hierarchy1"/>
    <dgm:cxn modelId="{E1189CE4-E534-427C-8D5F-FE89B37FBB2C}" type="presParOf" srcId="{80C396E3-1C81-164A-8617-3BAF04C0F492}" destId="{A3E8BD22-3979-6842-9666-F9B21C0EC6C2}" srcOrd="1" destOrd="0" presId="urn:microsoft.com/office/officeart/2005/8/layout/hierarchy1"/>
    <dgm:cxn modelId="{6C84A3C3-53D6-4BE8-9A13-71BAAD7AF3EC}" type="presParOf" srcId="{0F48D2A5-BB4B-D747-8825-59146827D186}" destId="{E9B8F974-5463-8849-B784-67EA05682D55}" srcOrd="1" destOrd="0" presId="urn:microsoft.com/office/officeart/2005/8/layout/hierarchy1"/>
    <dgm:cxn modelId="{95BA477A-530F-4231-BE07-090DF0CFB958}" type="presParOf" srcId="{0149FEEA-0D06-6F44-AB34-386829738392}" destId="{32C6E042-3A8F-4C4C-8C9E-CC8B459EB095}" srcOrd="2" destOrd="0" presId="urn:microsoft.com/office/officeart/2005/8/layout/hierarchy1"/>
    <dgm:cxn modelId="{5342147A-909F-47BE-B08C-584139E7B1A0}" type="presParOf" srcId="{0149FEEA-0D06-6F44-AB34-386829738392}" destId="{A95C6E7A-07D7-894B-A42E-E3DB51E69657}" srcOrd="3" destOrd="0" presId="urn:microsoft.com/office/officeart/2005/8/layout/hierarchy1"/>
    <dgm:cxn modelId="{745D50BB-30CD-4CEE-828C-1134E6225994}" type="presParOf" srcId="{A95C6E7A-07D7-894B-A42E-E3DB51E69657}" destId="{30271C8E-BAD8-364B-BB03-F3A8AED9D69E}" srcOrd="0" destOrd="0" presId="urn:microsoft.com/office/officeart/2005/8/layout/hierarchy1"/>
    <dgm:cxn modelId="{F00C9B21-CE75-4ADB-A628-37C194C5212F}" type="presParOf" srcId="{30271C8E-BAD8-364B-BB03-F3A8AED9D69E}" destId="{3CA4A154-001A-CC45-AC01-32618634DDB3}" srcOrd="0" destOrd="0" presId="urn:microsoft.com/office/officeart/2005/8/layout/hierarchy1"/>
    <dgm:cxn modelId="{EF3866E7-6837-4102-8924-BAFF51A8DAD0}" type="presParOf" srcId="{30271C8E-BAD8-364B-BB03-F3A8AED9D69E}" destId="{4C09D345-0C2B-0B46-9075-4521C609A65B}" srcOrd="1" destOrd="0" presId="urn:microsoft.com/office/officeart/2005/8/layout/hierarchy1"/>
    <dgm:cxn modelId="{5A46E1B7-A37D-4494-BD3B-48E8BAC560A4}" type="presParOf" srcId="{A95C6E7A-07D7-894B-A42E-E3DB51E69657}" destId="{8968F856-8276-424B-B82D-92BE0DCA1E58}" srcOrd="1" destOrd="0" presId="urn:microsoft.com/office/officeart/2005/8/layout/hierarchy1"/>
    <dgm:cxn modelId="{D73E876B-AC7A-4001-90FD-B80A7ECC4C81}" type="presParOf" srcId="{0149FEEA-0D06-6F44-AB34-386829738392}" destId="{58C05656-D8D8-4942-A8A0-1BDDA2A9F9F4}" srcOrd="4" destOrd="0" presId="urn:microsoft.com/office/officeart/2005/8/layout/hierarchy1"/>
    <dgm:cxn modelId="{18DC6F8D-4979-4258-9969-6A50DBD4D656}" type="presParOf" srcId="{0149FEEA-0D06-6F44-AB34-386829738392}" destId="{F5FAB276-25A2-9445-9093-62672FA6784A}" srcOrd="5" destOrd="0" presId="urn:microsoft.com/office/officeart/2005/8/layout/hierarchy1"/>
    <dgm:cxn modelId="{673E9AEB-247E-4099-B5C7-73E01192FA5A}" type="presParOf" srcId="{F5FAB276-25A2-9445-9093-62672FA6784A}" destId="{924820D1-ED9A-7F4C-8303-5C55E9F165D0}" srcOrd="0" destOrd="0" presId="urn:microsoft.com/office/officeart/2005/8/layout/hierarchy1"/>
    <dgm:cxn modelId="{28DC93F9-B703-425B-9E70-56A4D3D8AED1}" type="presParOf" srcId="{924820D1-ED9A-7F4C-8303-5C55E9F165D0}" destId="{B3D10A5A-A653-F943-9256-21FE5558FEE3}" srcOrd="0" destOrd="0" presId="urn:microsoft.com/office/officeart/2005/8/layout/hierarchy1"/>
    <dgm:cxn modelId="{329373DF-A26C-4823-8519-4599B0686778}" type="presParOf" srcId="{924820D1-ED9A-7F4C-8303-5C55E9F165D0}" destId="{22E1BD3B-A7ED-564C-9EC7-89C80C337300}" srcOrd="1" destOrd="0" presId="urn:microsoft.com/office/officeart/2005/8/layout/hierarchy1"/>
    <dgm:cxn modelId="{17E7CF41-EA93-47DA-BAD6-CA4946E89B5E}" type="presParOf" srcId="{F5FAB276-25A2-9445-9093-62672FA6784A}" destId="{4C88BA99-0F14-784B-86C5-18020F95CBCC}" srcOrd="1" destOrd="0" presId="urn:microsoft.com/office/officeart/2005/8/layout/hierarchy1"/>
    <dgm:cxn modelId="{28478E37-59A2-435D-ACA2-026719EAC660}" type="presParOf" srcId="{0149FEEA-0D06-6F44-AB34-386829738392}" destId="{440B7F38-E650-6F48-A678-D13C43E3FCCE}" srcOrd="6" destOrd="0" presId="urn:microsoft.com/office/officeart/2005/8/layout/hierarchy1"/>
    <dgm:cxn modelId="{05DE6FBF-4E3F-46DC-B591-CD0457A4294C}" type="presParOf" srcId="{0149FEEA-0D06-6F44-AB34-386829738392}" destId="{421A4F8B-1C0B-054C-958A-B87C8743AAC9}" srcOrd="7" destOrd="0" presId="urn:microsoft.com/office/officeart/2005/8/layout/hierarchy1"/>
    <dgm:cxn modelId="{5CDC1FA6-CE17-49F3-83C3-B4A083F585E1}" type="presParOf" srcId="{421A4F8B-1C0B-054C-958A-B87C8743AAC9}" destId="{CE4B870C-D883-A64B-A18B-A16217A2348E}" srcOrd="0" destOrd="0" presId="urn:microsoft.com/office/officeart/2005/8/layout/hierarchy1"/>
    <dgm:cxn modelId="{6F159647-EAE2-49C0-8C13-B36E68E93496}" type="presParOf" srcId="{CE4B870C-D883-A64B-A18B-A16217A2348E}" destId="{84993AA9-FDCE-5249-B6FE-0FBBE674CDDC}" srcOrd="0" destOrd="0" presId="urn:microsoft.com/office/officeart/2005/8/layout/hierarchy1"/>
    <dgm:cxn modelId="{9EDFB5C4-A14F-4134-BB99-5D91FD569D70}" type="presParOf" srcId="{CE4B870C-D883-A64B-A18B-A16217A2348E}" destId="{E3349B91-3BC5-B24B-A76F-544B01E16884}" srcOrd="1" destOrd="0" presId="urn:microsoft.com/office/officeart/2005/8/layout/hierarchy1"/>
    <dgm:cxn modelId="{89886EAE-6ED5-44F5-B3B1-6DE39FA162D2}" type="presParOf" srcId="{421A4F8B-1C0B-054C-958A-B87C8743AAC9}" destId="{0433F5E9-ECD6-6741-A49F-D2D41D838420}" srcOrd="1" destOrd="0" presId="urn:microsoft.com/office/officeart/2005/8/layout/hierarchy1"/>
    <dgm:cxn modelId="{2A2D75BB-9C41-4EF2-939C-7952C966FEC2}" type="presParOf" srcId="{0149FEEA-0D06-6F44-AB34-386829738392}" destId="{199AC061-9F87-0441-869E-76B67673CCAF}" srcOrd="8" destOrd="0" presId="urn:microsoft.com/office/officeart/2005/8/layout/hierarchy1"/>
    <dgm:cxn modelId="{742BCC31-30D9-4DBF-BEDA-E9647F873985}" type="presParOf" srcId="{0149FEEA-0D06-6F44-AB34-386829738392}" destId="{4E5E562C-1ADA-6344-883C-BA1519A75D1C}" srcOrd="9" destOrd="0" presId="urn:microsoft.com/office/officeart/2005/8/layout/hierarchy1"/>
    <dgm:cxn modelId="{C149E66D-A5CC-4CA1-BE5C-9FAE5F7A5D57}" type="presParOf" srcId="{4E5E562C-1ADA-6344-883C-BA1519A75D1C}" destId="{C9CD3EDB-A2F3-2A40-8936-1FB3DE81AF17}" srcOrd="0" destOrd="0" presId="urn:microsoft.com/office/officeart/2005/8/layout/hierarchy1"/>
    <dgm:cxn modelId="{0F805A82-74B0-4577-8CE8-AA8633301121}" type="presParOf" srcId="{C9CD3EDB-A2F3-2A40-8936-1FB3DE81AF17}" destId="{12456182-471E-9B43-8FFC-28ED0E0EF238}" srcOrd="0" destOrd="0" presId="urn:microsoft.com/office/officeart/2005/8/layout/hierarchy1"/>
    <dgm:cxn modelId="{E24F5914-7113-40B5-8BB2-2385907C64CB}" type="presParOf" srcId="{C9CD3EDB-A2F3-2A40-8936-1FB3DE81AF17}" destId="{144C9E75-50A2-844A-B67A-788935DF35C3}" srcOrd="1" destOrd="0" presId="urn:microsoft.com/office/officeart/2005/8/layout/hierarchy1"/>
    <dgm:cxn modelId="{2AC2D061-7582-4795-9F1B-8B71239889CC}" type="presParOf" srcId="{4E5E562C-1ADA-6344-883C-BA1519A75D1C}" destId="{E52D6932-E88D-E64A-ADD7-5877A6DFB751}" srcOrd="1" destOrd="0" presId="urn:microsoft.com/office/officeart/2005/8/layout/hierarchy1"/>
    <dgm:cxn modelId="{A7AD5807-9E49-48CB-8D41-70C78C2FB6B6}" type="presParOf" srcId="{0149FEEA-0D06-6F44-AB34-386829738392}" destId="{C93C292C-AA54-1044-B04A-69CEC0227FEE}" srcOrd="10" destOrd="0" presId="urn:microsoft.com/office/officeart/2005/8/layout/hierarchy1"/>
    <dgm:cxn modelId="{6D0338E6-D643-4729-99D6-D7A51DF4A3EE}" type="presParOf" srcId="{0149FEEA-0D06-6F44-AB34-386829738392}" destId="{F2211358-F1BD-3C4A-BD2E-354C0F212D92}" srcOrd="11" destOrd="0" presId="urn:microsoft.com/office/officeart/2005/8/layout/hierarchy1"/>
    <dgm:cxn modelId="{D914BFFB-1563-4E15-8CF0-89BBF1507A4C}" type="presParOf" srcId="{F2211358-F1BD-3C4A-BD2E-354C0F212D92}" destId="{A1947EC0-9075-CC4F-BEE0-0D3B975F6052}" srcOrd="0" destOrd="0" presId="urn:microsoft.com/office/officeart/2005/8/layout/hierarchy1"/>
    <dgm:cxn modelId="{99EDB1F8-FE91-4617-ACC9-6600638C3548}" type="presParOf" srcId="{A1947EC0-9075-CC4F-BEE0-0D3B975F6052}" destId="{B75A3C11-C038-1C4B-AC70-D95699CF1090}" srcOrd="0" destOrd="0" presId="urn:microsoft.com/office/officeart/2005/8/layout/hierarchy1"/>
    <dgm:cxn modelId="{5593BFEA-7279-4FEC-BC48-6D2626F6E75F}" type="presParOf" srcId="{A1947EC0-9075-CC4F-BEE0-0D3B975F6052}" destId="{B86E006D-75DC-264F-86A8-C3B79DDCD5D8}" srcOrd="1" destOrd="0" presId="urn:microsoft.com/office/officeart/2005/8/layout/hierarchy1"/>
    <dgm:cxn modelId="{EAC926AE-D219-4EF0-B72E-888632C9F3D3}" type="presParOf" srcId="{F2211358-F1BD-3C4A-BD2E-354C0F212D92}" destId="{961361D1-5585-5845-AE08-80E43D7E2929}"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E7E6F97-99D7-9C47-9012-14EFBE4FDDDE}"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305D0E34-2136-A841-B55E-DAA6046A478B}">
      <dgm:prSet phldrT="[Text]" custT="1"/>
      <dgm:spPr/>
      <dgm:t>
        <a:bodyPr/>
        <a:lstStyle/>
        <a:p>
          <a:r>
            <a:rPr lang="en-US" sz="1600" dirty="0" smtClean="0"/>
            <a:t>REST</a:t>
          </a:r>
          <a:endParaRPr lang="en-US" sz="1600" dirty="0"/>
        </a:p>
      </dgm:t>
    </dgm:pt>
    <dgm:pt modelId="{44FDB71A-C0CE-A043-856A-F86004BA73F4}" type="parTrans" cxnId="{0EB4B87C-2FAF-584C-9E9C-3AE1CD12623F}">
      <dgm:prSet/>
      <dgm:spPr/>
      <dgm:t>
        <a:bodyPr/>
        <a:lstStyle/>
        <a:p>
          <a:endParaRPr lang="en-US" sz="1600"/>
        </a:p>
      </dgm:t>
    </dgm:pt>
    <dgm:pt modelId="{957824B0-721A-BE49-A8DE-FA35A32167F6}" type="sibTrans" cxnId="{0EB4B87C-2FAF-584C-9E9C-3AE1CD12623F}">
      <dgm:prSet/>
      <dgm:spPr/>
      <dgm:t>
        <a:bodyPr/>
        <a:lstStyle/>
        <a:p>
          <a:endParaRPr lang="en-US" sz="1600"/>
        </a:p>
      </dgm:t>
    </dgm:pt>
    <dgm:pt modelId="{DA1EC107-7497-C74E-A7E0-70BAA3B9BA3C}">
      <dgm:prSet phldrT="[Text]" custT="1"/>
      <dgm:spPr/>
      <dgm:t>
        <a:bodyPr/>
        <a:lstStyle/>
        <a:p>
          <a:r>
            <a:rPr lang="en-US" sz="1600" dirty="0" smtClean="0"/>
            <a:t>WFS (Features)</a:t>
          </a:r>
          <a:endParaRPr lang="en-US" sz="1600" dirty="0"/>
        </a:p>
      </dgm:t>
    </dgm:pt>
    <dgm:pt modelId="{806D2805-FC5E-9D4D-AE12-BD4DC0B6AE3E}" type="parTrans" cxnId="{BA7DC775-3E61-FA4B-B181-062B64E446E6}">
      <dgm:prSet/>
      <dgm:spPr/>
      <dgm:t>
        <a:bodyPr/>
        <a:lstStyle/>
        <a:p>
          <a:endParaRPr lang="en-US" sz="1600"/>
        </a:p>
      </dgm:t>
    </dgm:pt>
    <dgm:pt modelId="{2813CF3F-6A0F-4E42-A7CB-77360F916977}" type="sibTrans" cxnId="{BA7DC775-3E61-FA4B-B181-062B64E446E6}">
      <dgm:prSet/>
      <dgm:spPr/>
      <dgm:t>
        <a:bodyPr/>
        <a:lstStyle/>
        <a:p>
          <a:endParaRPr lang="en-US" sz="1600"/>
        </a:p>
      </dgm:t>
    </dgm:pt>
    <dgm:pt modelId="{999F6728-124F-7748-8E89-56E9ED50313C}">
      <dgm:prSet phldrT="[Text]" custT="1"/>
      <dgm:spPr/>
      <dgm:t>
        <a:bodyPr/>
        <a:lstStyle/>
        <a:p>
          <a:r>
            <a:rPr lang="en-US" sz="1600" dirty="0" smtClean="0"/>
            <a:t>WMS (Maps)</a:t>
          </a:r>
          <a:endParaRPr lang="en-US" sz="1600" dirty="0"/>
        </a:p>
      </dgm:t>
    </dgm:pt>
    <dgm:pt modelId="{6F2BD5A4-52BA-594A-95F9-19BD59F5A018}" type="parTrans" cxnId="{082D54BE-4CD4-A542-A3CC-A48D8E829E8A}">
      <dgm:prSet/>
      <dgm:spPr/>
      <dgm:t>
        <a:bodyPr/>
        <a:lstStyle/>
        <a:p>
          <a:endParaRPr lang="en-US" sz="1600"/>
        </a:p>
      </dgm:t>
    </dgm:pt>
    <dgm:pt modelId="{CB4A7BD0-91E6-FF45-9ED2-1A6692EA67FF}" type="sibTrans" cxnId="{082D54BE-4CD4-A542-A3CC-A48D8E829E8A}">
      <dgm:prSet/>
      <dgm:spPr/>
      <dgm:t>
        <a:bodyPr/>
        <a:lstStyle/>
        <a:p>
          <a:endParaRPr lang="en-US" sz="1600"/>
        </a:p>
      </dgm:t>
    </dgm:pt>
    <dgm:pt modelId="{7E9452A1-3205-FD4A-99BF-D7E8F74A8A79}">
      <dgm:prSet phldrT="[Text]" custT="1"/>
      <dgm:spPr/>
      <dgm:t>
        <a:bodyPr/>
        <a:lstStyle/>
        <a:p>
          <a:r>
            <a:rPr lang="en-US" sz="1600" dirty="0" smtClean="0"/>
            <a:t>SOS (Sensor)</a:t>
          </a:r>
          <a:endParaRPr lang="en-US" sz="1600" dirty="0"/>
        </a:p>
      </dgm:t>
    </dgm:pt>
    <dgm:pt modelId="{7D1FB36B-5656-ED4D-8867-3B5EA36774F1}" type="parTrans" cxnId="{16A9F3AC-D84C-744D-AEAA-CDE5A90AC9FA}">
      <dgm:prSet/>
      <dgm:spPr/>
      <dgm:t>
        <a:bodyPr/>
        <a:lstStyle/>
        <a:p>
          <a:endParaRPr lang="en-US"/>
        </a:p>
      </dgm:t>
    </dgm:pt>
    <dgm:pt modelId="{8A00BCC1-0400-AC4C-A947-E09DEC72F9B2}" type="sibTrans" cxnId="{16A9F3AC-D84C-744D-AEAA-CDE5A90AC9FA}">
      <dgm:prSet/>
      <dgm:spPr/>
      <dgm:t>
        <a:bodyPr/>
        <a:lstStyle/>
        <a:p>
          <a:endParaRPr lang="en-US"/>
        </a:p>
      </dgm:t>
    </dgm:pt>
    <dgm:pt modelId="{5BEB24EF-C9DD-4C43-BB9A-898661804D57}" type="pres">
      <dgm:prSet presAssocID="{4E7E6F97-99D7-9C47-9012-14EFBE4FDDDE}" presName="diagram" presStyleCnt="0">
        <dgm:presLayoutVars>
          <dgm:chPref val="1"/>
          <dgm:dir/>
          <dgm:animOne val="branch"/>
          <dgm:animLvl val="lvl"/>
          <dgm:resizeHandles/>
        </dgm:presLayoutVars>
      </dgm:prSet>
      <dgm:spPr/>
      <dgm:t>
        <a:bodyPr/>
        <a:lstStyle/>
        <a:p>
          <a:endParaRPr lang="en-US"/>
        </a:p>
      </dgm:t>
    </dgm:pt>
    <dgm:pt modelId="{EAD4AEDD-30EE-CA44-B1FB-85D4EFE424FF}" type="pres">
      <dgm:prSet presAssocID="{305D0E34-2136-A841-B55E-DAA6046A478B}" presName="root" presStyleCnt="0"/>
      <dgm:spPr/>
    </dgm:pt>
    <dgm:pt modelId="{6B5C611D-7CBE-324F-A077-C7141FB505B8}" type="pres">
      <dgm:prSet presAssocID="{305D0E34-2136-A841-B55E-DAA6046A478B}" presName="rootComposite" presStyleCnt="0"/>
      <dgm:spPr/>
    </dgm:pt>
    <dgm:pt modelId="{32C3E6C7-C0BE-CE47-AC0D-194996CD374B}" type="pres">
      <dgm:prSet presAssocID="{305D0E34-2136-A841-B55E-DAA6046A478B}" presName="rootText" presStyleLbl="node1" presStyleIdx="0" presStyleCnt="1" custLinFactNeighborX="-13972" custLinFactNeighborY="13950"/>
      <dgm:spPr/>
      <dgm:t>
        <a:bodyPr/>
        <a:lstStyle/>
        <a:p>
          <a:endParaRPr lang="en-US"/>
        </a:p>
      </dgm:t>
    </dgm:pt>
    <dgm:pt modelId="{BCE8C253-8B3E-D749-B59A-D87B7B43CF7F}" type="pres">
      <dgm:prSet presAssocID="{305D0E34-2136-A841-B55E-DAA6046A478B}" presName="rootConnector" presStyleLbl="node1" presStyleIdx="0" presStyleCnt="1"/>
      <dgm:spPr/>
      <dgm:t>
        <a:bodyPr/>
        <a:lstStyle/>
        <a:p>
          <a:endParaRPr lang="en-US"/>
        </a:p>
      </dgm:t>
    </dgm:pt>
    <dgm:pt modelId="{C7F1CBD4-E354-1F48-A230-027140ACFC5B}" type="pres">
      <dgm:prSet presAssocID="{305D0E34-2136-A841-B55E-DAA6046A478B}" presName="childShape" presStyleCnt="0"/>
      <dgm:spPr/>
    </dgm:pt>
    <dgm:pt modelId="{D82F824A-C6BA-F648-A10E-D5FF171C2D63}" type="pres">
      <dgm:prSet presAssocID="{7D1FB36B-5656-ED4D-8867-3B5EA36774F1}" presName="Name13" presStyleLbl="parChTrans1D2" presStyleIdx="0" presStyleCnt="3"/>
      <dgm:spPr/>
      <dgm:t>
        <a:bodyPr/>
        <a:lstStyle/>
        <a:p>
          <a:endParaRPr lang="en-US"/>
        </a:p>
      </dgm:t>
    </dgm:pt>
    <dgm:pt modelId="{D363D337-33DC-6C40-8B4F-BE631F7D8A44}" type="pres">
      <dgm:prSet presAssocID="{7E9452A1-3205-FD4A-99BF-D7E8F74A8A79}" presName="childText" presStyleLbl="bgAcc1" presStyleIdx="0" presStyleCnt="3" custScaleX="140916">
        <dgm:presLayoutVars>
          <dgm:bulletEnabled val="1"/>
        </dgm:presLayoutVars>
      </dgm:prSet>
      <dgm:spPr/>
      <dgm:t>
        <a:bodyPr/>
        <a:lstStyle/>
        <a:p>
          <a:endParaRPr lang="en-US"/>
        </a:p>
      </dgm:t>
    </dgm:pt>
    <dgm:pt modelId="{BD957B1C-407D-C845-93D7-1B30C4BD52F0}" type="pres">
      <dgm:prSet presAssocID="{806D2805-FC5E-9D4D-AE12-BD4DC0B6AE3E}" presName="Name13" presStyleLbl="parChTrans1D2" presStyleIdx="1" presStyleCnt="3"/>
      <dgm:spPr/>
      <dgm:t>
        <a:bodyPr/>
        <a:lstStyle/>
        <a:p>
          <a:endParaRPr lang="en-US"/>
        </a:p>
      </dgm:t>
    </dgm:pt>
    <dgm:pt modelId="{2CAAD395-A7E3-8F40-B5B6-2B82DDE17B44}" type="pres">
      <dgm:prSet presAssocID="{DA1EC107-7497-C74E-A7E0-70BAA3B9BA3C}" presName="childText" presStyleLbl="bgAcc1" presStyleIdx="1" presStyleCnt="3" custScaleX="140916">
        <dgm:presLayoutVars>
          <dgm:bulletEnabled val="1"/>
        </dgm:presLayoutVars>
      </dgm:prSet>
      <dgm:spPr/>
      <dgm:t>
        <a:bodyPr/>
        <a:lstStyle/>
        <a:p>
          <a:endParaRPr lang="en-US"/>
        </a:p>
      </dgm:t>
    </dgm:pt>
    <dgm:pt modelId="{F8E141D2-40F3-7A47-A1F8-3750093432F3}" type="pres">
      <dgm:prSet presAssocID="{6F2BD5A4-52BA-594A-95F9-19BD59F5A018}" presName="Name13" presStyleLbl="parChTrans1D2" presStyleIdx="2" presStyleCnt="3"/>
      <dgm:spPr/>
      <dgm:t>
        <a:bodyPr/>
        <a:lstStyle/>
        <a:p>
          <a:endParaRPr lang="en-US"/>
        </a:p>
      </dgm:t>
    </dgm:pt>
    <dgm:pt modelId="{4EC6D35D-2E9A-8B44-BC7E-1FA5B1CA72D5}" type="pres">
      <dgm:prSet presAssocID="{999F6728-124F-7748-8E89-56E9ED50313C}" presName="childText" presStyleLbl="bgAcc1" presStyleIdx="2" presStyleCnt="3" custScaleX="123452">
        <dgm:presLayoutVars>
          <dgm:bulletEnabled val="1"/>
        </dgm:presLayoutVars>
      </dgm:prSet>
      <dgm:spPr/>
      <dgm:t>
        <a:bodyPr/>
        <a:lstStyle/>
        <a:p>
          <a:endParaRPr lang="en-US"/>
        </a:p>
      </dgm:t>
    </dgm:pt>
  </dgm:ptLst>
  <dgm:cxnLst>
    <dgm:cxn modelId="{5E8B9610-7BE7-4DB2-8E4D-0876073FC93A}" type="presOf" srcId="{305D0E34-2136-A841-B55E-DAA6046A478B}" destId="{BCE8C253-8B3E-D749-B59A-D87B7B43CF7F}" srcOrd="1" destOrd="0" presId="urn:microsoft.com/office/officeart/2005/8/layout/hierarchy3"/>
    <dgm:cxn modelId="{EECB468E-940C-44DF-86EE-42C495E63293}" type="presOf" srcId="{4E7E6F97-99D7-9C47-9012-14EFBE4FDDDE}" destId="{5BEB24EF-C9DD-4C43-BB9A-898661804D57}" srcOrd="0" destOrd="0" presId="urn:microsoft.com/office/officeart/2005/8/layout/hierarchy3"/>
    <dgm:cxn modelId="{16A9F3AC-D84C-744D-AEAA-CDE5A90AC9FA}" srcId="{305D0E34-2136-A841-B55E-DAA6046A478B}" destId="{7E9452A1-3205-FD4A-99BF-D7E8F74A8A79}" srcOrd="0" destOrd="0" parTransId="{7D1FB36B-5656-ED4D-8867-3B5EA36774F1}" sibTransId="{8A00BCC1-0400-AC4C-A947-E09DEC72F9B2}"/>
    <dgm:cxn modelId="{6D0CDE25-49B6-4B84-9E9A-51A0755A82AC}" type="presOf" srcId="{7D1FB36B-5656-ED4D-8867-3B5EA36774F1}" destId="{D82F824A-C6BA-F648-A10E-D5FF171C2D63}" srcOrd="0" destOrd="0" presId="urn:microsoft.com/office/officeart/2005/8/layout/hierarchy3"/>
    <dgm:cxn modelId="{082D54BE-4CD4-A542-A3CC-A48D8E829E8A}" srcId="{305D0E34-2136-A841-B55E-DAA6046A478B}" destId="{999F6728-124F-7748-8E89-56E9ED50313C}" srcOrd="2" destOrd="0" parTransId="{6F2BD5A4-52BA-594A-95F9-19BD59F5A018}" sibTransId="{CB4A7BD0-91E6-FF45-9ED2-1A6692EA67FF}"/>
    <dgm:cxn modelId="{0EB4B87C-2FAF-584C-9E9C-3AE1CD12623F}" srcId="{4E7E6F97-99D7-9C47-9012-14EFBE4FDDDE}" destId="{305D0E34-2136-A841-B55E-DAA6046A478B}" srcOrd="0" destOrd="0" parTransId="{44FDB71A-C0CE-A043-856A-F86004BA73F4}" sibTransId="{957824B0-721A-BE49-A8DE-FA35A32167F6}"/>
    <dgm:cxn modelId="{BA7DC775-3E61-FA4B-B181-062B64E446E6}" srcId="{305D0E34-2136-A841-B55E-DAA6046A478B}" destId="{DA1EC107-7497-C74E-A7E0-70BAA3B9BA3C}" srcOrd="1" destOrd="0" parTransId="{806D2805-FC5E-9D4D-AE12-BD4DC0B6AE3E}" sibTransId="{2813CF3F-6A0F-4E42-A7CB-77360F916977}"/>
    <dgm:cxn modelId="{D2A06222-0912-4977-9EDE-07A787BF4F87}" type="presOf" srcId="{305D0E34-2136-A841-B55E-DAA6046A478B}" destId="{32C3E6C7-C0BE-CE47-AC0D-194996CD374B}" srcOrd="0" destOrd="0" presId="urn:microsoft.com/office/officeart/2005/8/layout/hierarchy3"/>
    <dgm:cxn modelId="{BCBB080B-102C-45FE-98B2-E7B0370AB0C5}" type="presOf" srcId="{DA1EC107-7497-C74E-A7E0-70BAA3B9BA3C}" destId="{2CAAD395-A7E3-8F40-B5B6-2B82DDE17B44}" srcOrd="0" destOrd="0" presId="urn:microsoft.com/office/officeart/2005/8/layout/hierarchy3"/>
    <dgm:cxn modelId="{DF340820-9B95-4017-B71E-4A276677DB7F}" type="presOf" srcId="{999F6728-124F-7748-8E89-56E9ED50313C}" destId="{4EC6D35D-2E9A-8B44-BC7E-1FA5B1CA72D5}" srcOrd="0" destOrd="0" presId="urn:microsoft.com/office/officeart/2005/8/layout/hierarchy3"/>
    <dgm:cxn modelId="{A1E5C7FE-0C58-4E11-B12B-F76116002333}" type="presOf" srcId="{7E9452A1-3205-FD4A-99BF-D7E8F74A8A79}" destId="{D363D337-33DC-6C40-8B4F-BE631F7D8A44}" srcOrd="0" destOrd="0" presId="urn:microsoft.com/office/officeart/2005/8/layout/hierarchy3"/>
    <dgm:cxn modelId="{BD4D91FC-7D3E-4D5E-A8DF-B846E7117FC7}" type="presOf" srcId="{806D2805-FC5E-9D4D-AE12-BD4DC0B6AE3E}" destId="{BD957B1C-407D-C845-93D7-1B30C4BD52F0}" srcOrd="0" destOrd="0" presId="urn:microsoft.com/office/officeart/2005/8/layout/hierarchy3"/>
    <dgm:cxn modelId="{A29A7716-9E97-440B-9467-BF381FC3E0D8}" type="presOf" srcId="{6F2BD5A4-52BA-594A-95F9-19BD59F5A018}" destId="{F8E141D2-40F3-7A47-A1F8-3750093432F3}" srcOrd="0" destOrd="0" presId="urn:microsoft.com/office/officeart/2005/8/layout/hierarchy3"/>
    <dgm:cxn modelId="{0C9CAA06-FF0B-4D84-AE6F-9C041361C60D}" type="presParOf" srcId="{5BEB24EF-C9DD-4C43-BB9A-898661804D57}" destId="{EAD4AEDD-30EE-CA44-B1FB-85D4EFE424FF}" srcOrd="0" destOrd="0" presId="urn:microsoft.com/office/officeart/2005/8/layout/hierarchy3"/>
    <dgm:cxn modelId="{C2E75AB8-58CC-4A7A-AC37-443CCE621279}" type="presParOf" srcId="{EAD4AEDD-30EE-CA44-B1FB-85D4EFE424FF}" destId="{6B5C611D-7CBE-324F-A077-C7141FB505B8}" srcOrd="0" destOrd="0" presId="urn:microsoft.com/office/officeart/2005/8/layout/hierarchy3"/>
    <dgm:cxn modelId="{4A1DCC8D-FF59-44A7-864A-4725F852CD26}" type="presParOf" srcId="{6B5C611D-7CBE-324F-A077-C7141FB505B8}" destId="{32C3E6C7-C0BE-CE47-AC0D-194996CD374B}" srcOrd="0" destOrd="0" presId="urn:microsoft.com/office/officeart/2005/8/layout/hierarchy3"/>
    <dgm:cxn modelId="{B26BE7D4-DD0D-4E93-8F94-862CDE1706A8}" type="presParOf" srcId="{6B5C611D-7CBE-324F-A077-C7141FB505B8}" destId="{BCE8C253-8B3E-D749-B59A-D87B7B43CF7F}" srcOrd="1" destOrd="0" presId="urn:microsoft.com/office/officeart/2005/8/layout/hierarchy3"/>
    <dgm:cxn modelId="{D63B062F-EFF0-4EB3-A691-5DE4F9F5D3AC}" type="presParOf" srcId="{EAD4AEDD-30EE-CA44-B1FB-85D4EFE424FF}" destId="{C7F1CBD4-E354-1F48-A230-027140ACFC5B}" srcOrd="1" destOrd="0" presId="urn:microsoft.com/office/officeart/2005/8/layout/hierarchy3"/>
    <dgm:cxn modelId="{D5628565-2374-4967-9E79-8CEC0D5ED956}" type="presParOf" srcId="{C7F1CBD4-E354-1F48-A230-027140ACFC5B}" destId="{D82F824A-C6BA-F648-A10E-D5FF171C2D63}" srcOrd="0" destOrd="0" presId="urn:microsoft.com/office/officeart/2005/8/layout/hierarchy3"/>
    <dgm:cxn modelId="{D31660B8-BF23-4337-A497-CAD62463986F}" type="presParOf" srcId="{C7F1CBD4-E354-1F48-A230-027140ACFC5B}" destId="{D363D337-33DC-6C40-8B4F-BE631F7D8A44}" srcOrd="1" destOrd="0" presId="urn:microsoft.com/office/officeart/2005/8/layout/hierarchy3"/>
    <dgm:cxn modelId="{65673334-1F02-4944-8C3D-01AECD69387D}" type="presParOf" srcId="{C7F1CBD4-E354-1F48-A230-027140ACFC5B}" destId="{BD957B1C-407D-C845-93D7-1B30C4BD52F0}" srcOrd="2" destOrd="0" presId="urn:microsoft.com/office/officeart/2005/8/layout/hierarchy3"/>
    <dgm:cxn modelId="{64C134D6-C88D-43D0-8392-227C3BB98E43}" type="presParOf" srcId="{C7F1CBD4-E354-1F48-A230-027140ACFC5B}" destId="{2CAAD395-A7E3-8F40-B5B6-2B82DDE17B44}" srcOrd="3" destOrd="0" presId="urn:microsoft.com/office/officeart/2005/8/layout/hierarchy3"/>
    <dgm:cxn modelId="{3F934918-D8A7-469D-BCEB-BD4D7321C4E1}" type="presParOf" srcId="{C7F1CBD4-E354-1F48-A230-027140ACFC5B}" destId="{F8E141D2-40F3-7A47-A1F8-3750093432F3}" srcOrd="4" destOrd="0" presId="urn:microsoft.com/office/officeart/2005/8/layout/hierarchy3"/>
    <dgm:cxn modelId="{64CABD49-A360-4703-8FE6-A74882EC63BD}" type="presParOf" srcId="{C7F1CBD4-E354-1F48-A230-027140ACFC5B}" destId="{4EC6D35D-2E9A-8B44-BC7E-1FA5B1CA72D5}" srcOrd="5" destOrd="0" presId="urn:microsoft.com/office/officeart/2005/8/layout/hierarchy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3C292C-AA54-1044-B04A-69CEC0227FEE}">
      <dsp:nvSpPr>
        <dsp:cNvPr id="0" name=""/>
        <dsp:cNvSpPr/>
      </dsp:nvSpPr>
      <dsp:spPr>
        <a:xfrm>
          <a:off x="4051510" y="841015"/>
          <a:ext cx="3452286" cy="301985"/>
        </a:xfrm>
        <a:custGeom>
          <a:avLst/>
          <a:gdLst/>
          <a:ahLst/>
          <a:cxnLst/>
          <a:rect l="0" t="0" r="0" b="0"/>
          <a:pathLst>
            <a:path>
              <a:moveTo>
                <a:pt x="0" y="0"/>
              </a:moveTo>
              <a:lnTo>
                <a:pt x="0" y="196450"/>
              </a:lnTo>
              <a:lnTo>
                <a:pt x="3452286" y="196450"/>
              </a:lnTo>
              <a:lnTo>
                <a:pt x="3452286" y="30198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99AC061-9F87-0441-869E-76B67673CCAF}">
      <dsp:nvSpPr>
        <dsp:cNvPr id="0" name=""/>
        <dsp:cNvSpPr/>
      </dsp:nvSpPr>
      <dsp:spPr>
        <a:xfrm>
          <a:off x="4051510" y="841015"/>
          <a:ext cx="2088542" cy="331318"/>
        </a:xfrm>
        <a:custGeom>
          <a:avLst/>
          <a:gdLst/>
          <a:ahLst/>
          <a:cxnLst/>
          <a:rect l="0" t="0" r="0" b="0"/>
          <a:pathLst>
            <a:path>
              <a:moveTo>
                <a:pt x="0" y="0"/>
              </a:moveTo>
              <a:lnTo>
                <a:pt x="0" y="225784"/>
              </a:lnTo>
              <a:lnTo>
                <a:pt x="2088542" y="225784"/>
              </a:lnTo>
              <a:lnTo>
                <a:pt x="2088542" y="33131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40B7F38-E650-6F48-A678-D13C43E3FCCE}">
      <dsp:nvSpPr>
        <dsp:cNvPr id="0" name=""/>
        <dsp:cNvSpPr/>
      </dsp:nvSpPr>
      <dsp:spPr>
        <a:xfrm>
          <a:off x="4051510" y="841015"/>
          <a:ext cx="696180" cy="331318"/>
        </a:xfrm>
        <a:custGeom>
          <a:avLst/>
          <a:gdLst/>
          <a:ahLst/>
          <a:cxnLst/>
          <a:rect l="0" t="0" r="0" b="0"/>
          <a:pathLst>
            <a:path>
              <a:moveTo>
                <a:pt x="0" y="0"/>
              </a:moveTo>
              <a:lnTo>
                <a:pt x="0" y="225784"/>
              </a:lnTo>
              <a:lnTo>
                <a:pt x="696180" y="225784"/>
              </a:lnTo>
              <a:lnTo>
                <a:pt x="696180" y="33131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C05656-D8D8-4942-A8A0-1BDDA2A9F9F4}">
      <dsp:nvSpPr>
        <dsp:cNvPr id="0" name=""/>
        <dsp:cNvSpPr/>
      </dsp:nvSpPr>
      <dsp:spPr>
        <a:xfrm>
          <a:off x="3355330" y="841015"/>
          <a:ext cx="696180" cy="331318"/>
        </a:xfrm>
        <a:custGeom>
          <a:avLst/>
          <a:gdLst/>
          <a:ahLst/>
          <a:cxnLst/>
          <a:rect l="0" t="0" r="0" b="0"/>
          <a:pathLst>
            <a:path>
              <a:moveTo>
                <a:pt x="696180" y="0"/>
              </a:moveTo>
              <a:lnTo>
                <a:pt x="696180" y="225784"/>
              </a:lnTo>
              <a:lnTo>
                <a:pt x="0" y="225784"/>
              </a:lnTo>
              <a:lnTo>
                <a:pt x="0" y="33131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C6E042-3A8F-4C4C-8C9E-CC8B459EB095}">
      <dsp:nvSpPr>
        <dsp:cNvPr id="0" name=""/>
        <dsp:cNvSpPr/>
      </dsp:nvSpPr>
      <dsp:spPr>
        <a:xfrm>
          <a:off x="1984078" y="841015"/>
          <a:ext cx="2067432" cy="361021"/>
        </a:xfrm>
        <a:custGeom>
          <a:avLst/>
          <a:gdLst/>
          <a:ahLst/>
          <a:cxnLst/>
          <a:rect l="0" t="0" r="0" b="0"/>
          <a:pathLst>
            <a:path>
              <a:moveTo>
                <a:pt x="2067432" y="0"/>
              </a:moveTo>
              <a:lnTo>
                <a:pt x="2067432" y="255486"/>
              </a:lnTo>
              <a:lnTo>
                <a:pt x="0" y="255486"/>
              </a:lnTo>
              <a:lnTo>
                <a:pt x="0" y="36102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827BE45-F8FE-D04B-AB0A-93CB88B7B736}">
      <dsp:nvSpPr>
        <dsp:cNvPr id="0" name=""/>
        <dsp:cNvSpPr/>
      </dsp:nvSpPr>
      <dsp:spPr>
        <a:xfrm>
          <a:off x="570607" y="841015"/>
          <a:ext cx="3480903" cy="331318"/>
        </a:xfrm>
        <a:custGeom>
          <a:avLst/>
          <a:gdLst/>
          <a:ahLst/>
          <a:cxnLst/>
          <a:rect l="0" t="0" r="0" b="0"/>
          <a:pathLst>
            <a:path>
              <a:moveTo>
                <a:pt x="3480903" y="0"/>
              </a:moveTo>
              <a:lnTo>
                <a:pt x="3480903" y="225784"/>
              </a:lnTo>
              <a:lnTo>
                <a:pt x="0" y="225784"/>
              </a:lnTo>
              <a:lnTo>
                <a:pt x="0" y="33131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1834B7F-50CB-3D49-B83E-4119144D8EC7}">
      <dsp:nvSpPr>
        <dsp:cNvPr id="0" name=""/>
        <dsp:cNvSpPr/>
      </dsp:nvSpPr>
      <dsp:spPr>
        <a:xfrm>
          <a:off x="3481908" y="117620"/>
          <a:ext cx="1139204" cy="7233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A8FCE72-CB5A-8242-9F45-E2345769D87B}">
      <dsp:nvSpPr>
        <dsp:cNvPr id="0" name=""/>
        <dsp:cNvSpPr/>
      </dsp:nvSpPr>
      <dsp:spPr>
        <a:xfrm>
          <a:off x="3608486" y="237870"/>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Water Web Service</a:t>
          </a:r>
          <a:endParaRPr lang="en-US" sz="1300" kern="1200" dirty="0"/>
        </a:p>
      </dsp:txBody>
      <dsp:txXfrm>
        <a:off x="3608486" y="237870"/>
        <a:ext cx="1139204" cy="723395"/>
      </dsp:txXfrm>
    </dsp:sp>
    <dsp:sp modelId="{C869DB5F-BEC9-1349-9BB9-3BEB06AB0823}">
      <dsp:nvSpPr>
        <dsp:cNvPr id="0" name=""/>
        <dsp:cNvSpPr/>
      </dsp:nvSpPr>
      <dsp:spPr>
        <a:xfrm>
          <a:off x="1004" y="1172334"/>
          <a:ext cx="1139204" cy="7233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3E8BD22-3979-6842-9666-F9B21C0EC6C2}">
      <dsp:nvSpPr>
        <dsp:cNvPr id="0" name=""/>
        <dsp:cNvSpPr/>
      </dsp:nvSpPr>
      <dsp:spPr>
        <a:xfrm>
          <a:off x="127582" y="1292584"/>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Water Web Data Service</a:t>
          </a:r>
          <a:endParaRPr lang="en-US" sz="1300" kern="1200" dirty="0"/>
        </a:p>
      </dsp:txBody>
      <dsp:txXfrm>
        <a:off x="127582" y="1292584"/>
        <a:ext cx="1139204" cy="723395"/>
      </dsp:txXfrm>
    </dsp:sp>
    <dsp:sp modelId="{3CA4A154-001A-CC45-AC01-32618634DDB3}">
      <dsp:nvSpPr>
        <dsp:cNvPr id="0" name=""/>
        <dsp:cNvSpPr/>
      </dsp:nvSpPr>
      <dsp:spPr>
        <a:xfrm>
          <a:off x="1414475" y="1202037"/>
          <a:ext cx="1139204" cy="7233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C09D345-0C2B-0B46-9075-4521C609A65B}">
      <dsp:nvSpPr>
        <dsp:cNvPr id="0" name=""/>
        <dsp:cNvSpPr/>
      </dsp:nvSpPr>
      <dsp:spPr>
        <a:xfrm>
          <a:off x="1541053" y="1322286"/>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Water Web Catalog Service</a:t>
          </a:r>
          <a:endParaRPr lang="en-US" sz="1300" kern="1200" dirty="0"/>
        </a:p>
      </dsp:txBody>
      <dsp:txXfrm>
        <a:off x="1541053" y="1322286"/>
        <a:ext cx="1139204" cy="723395"/>
      </dsp:txXfrm>
    </dsp:sp>
    <dsp:sp modelId="{B3D10A5A-A653-F943-9256-21FE5558FEE3}">
      <dsp:nvSpPr>
        <dsp:cNvPr id="0" name=""/>
        <dsp:cNvSpPr/>
      </dsp:nvSpPr>
      <dsp:spPr>
        <a:xfrm>
          <a:off x="2785727" y="1172334"/>
          <a:ext cx="1139204" cy="7233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2E1BD3B-A7ED-564C-9EC7-89C80C337300}">
      <dsp:nvSpPr>
        <dsp:cNvPr id="0" name=""/>
        <dsp:cNvSpPr/>
      </dsp:nvSpPr>
      <dsp:spPr>
        <a:xfrm>
          <a:off x="2912305" y="1292584"/>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Water Web Ontology Service</a:t>
          </a:r>
          <a:endParaRPr lang="en-US" sz="1300" kern="1200" dirty="0"/>
        </a:p>
      </dsp:txBody>
      <dsp:txXfrm>
        <a:off x="2912305" y="1292584"/>
        <a:ext cx="1139204" cy="723395"/>
      </dsp:txXfrm>
    </dsp:sp>
    <dsp:sp modelId="{84993AA9-FDCE-5249-B6FE-0FBBE674CDDC}">
      <dsp:nvSpPr>
        <dsp:cNvPr id="0" name=""/>
        <dsp:cNvSpPr/>
      </dsp:nvSpPr>
      <dsp:spPr>
        <a:xfrm>
          <a:off x="4178089" y="1172334"/>
          <a:ext cx="1139204" cy="7233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3349B91-3BC5-B24B-A76F-544B01E16884}">
      <dsp:nvSpPr>
        <dsp:cNvPr id="0" name=""/>
        <dsp:cNvSpPr/>
      </dsp:nvSpPr>
      <dsp:spPr>
        <a:xfrm>
          <a:off x="4304667" y="1292584"/>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Water Quality Exchange Service</a:t>
          </a:r>
          <a:endParaRPr lang="en-US" sz="1300" kern="1200" dirty="0"/>
        </a:p>
      </dsp:txBody>
      <dsp:txXfrm>
        <a:off x="4304667" y="1292584"/>
        <a:ext cx="1139204" cy="723395"/>
      </dsp:txXfrm>
    </dsp:sp>
    <dsp:sp modelId="{12456182-471E-9B43-8FFC-28ED0E0EF238}">
      <dsp:nvSpPr>
        <dsp:cNvPr id="0" name=""/>
        <dsp:cNvSpPr/>
      </dsp:nvSpPr>
      <dsp:spPr>
        <a:xfrm>
          <a:off x="5570450" y="1172334"/>
          <a:ext cx="1139204" cy="7233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44C9E75-50A2-844A-B67A-788935DF35C3}">
      <dsp:nvSpPr>
        <dsp:cNvPr id="0" name=""/>
        <dsp:cNvSpPr/>
      </dsp:nvSpPr>
      <dsp:spPr>
        <a:xfrm>
          <a:off x="5697029" y="1292584"/>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Map Services</a:t>
          </a:r>
          <a:endParaRPr lang="en-US" sz="1300" kern="1200" dirty="0"/>
        </a:p>
      </dsp:txBody>
      <dsp:txXfrm>
        <a:off x="5697029" y="1292584"/>
        <a:ext cx="1139204" cy="723395"/>
      </dsp:txXfrm>
    </dsp:sp>
    <dsp:sp modelId="{B75A3C11-C038-1C4B-AC70-D95699CF1090}">
      <dsp:nvSpPr>
        <dsp:cNvPr id="0" name=""/>
        <dsp:cNvSpPr/>
      </dsp:nvSpPr>
      <dsp:spPr>
        <a:xfrm>
          <a:off x="6934195" y="1143001"/>
          <a:ext cx="1139204" cy="7233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86E006D-75DC-264F-86A8-C3B79DDCD5D8}">
      <dsp:nvSpPr>
        <dsp:cNvPr id="0" name=""/>
        <dsp:cNvSpPr/>
      </dsp:nvSpPr>
      <dsp:spPr>
        <a:xfrm>
          <a:off x="7060773" y="1263250"/>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Processing Services</a:t>
          </a:r>
          <a:endParaRPr lang="en-US" sz="1300" kern="1200" dirty="0"/>
        </a:p>
      </dsp:txBody>
      <dsp:txXfrm>
        <a:off x="7060773" y="1263250"/>
        <a:ext cx="1139204" cy="723395"/>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C3E6C7-C0BE-CE47-AC0D-194996CD374B}">
      <dsp:nvSpPr>
        <dsp:cNvPr id="0" name=""/>
        <dsp:cNvSpPr/>
      </dsp:nvSpPr>
      <dsp:spPr>
        <a:xfrm>
          <a:off x="152405" y="0"/>
          <a:ext cx="966468" cy="46317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REST</a:t>
          </a:r>
          <a:endParaRPr lang="en-US" sz="1600" kern="1200" dirty="0"/>
        </a:p>
      </dsp:txBody>
      <dsp:txXfrm>
        <a:off x="152405" y="0"/>
        <a:ext cx="966468" cy="463175"/>
      </dsp:txXfrm>
    </dsp:sp>
    <dsp:sp modelId="{852568FD-9D0A-F147-85C3-DC5604C14451}">
      <dsp:nvSpPr>
        <dsp:cNvPr id="0" name=""/>
        <dsp:cNvSpPr/>
      </dsp:nvSpPr>
      <dsp:spPr>
        <a:xfrm>
          <a:off x="203332" y="463175"/>
          <a:ext cx="91440" cy="362157"/>
        </a:xfrm>
        <a:custGeom>
          <a:avLst/>
          <a:gdLst/>
          <a:ahLst/>
          <a:cxnLst/>
          <a:rect l="0" t="0" r="0" b="0"/>
          <a:pathLst>
            <a:path>
              <a:moveTo>
                <a:pt x="45720" y="0"/>
              </a:moveTo>
              <a:lnTo>
                <a:pt x="45720" y="362157"/>
              </a:lnTo>
              <a:lnTo>
                <a:pt x="78227" y="36215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9AB330-B4EB-404D-8880-B035FBD1D231}">
      <dsp:nvSpPr>
        <dsp:cNvPr id="0" name=""/>
        <dsp:cNvSpPr/>
      </dsp:nvSpPr>
      <dsp:spPr>
        <a:xfrm>
          <a:off x="281559" y="583952"/>
          <a:ext cx="772417" cy="48276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WPS</a:t>
          </a:r>
          <a:endParaRPr lang="en-US" sz="1600" kern="1200" dirty="0"/>
        </a:p>
      </dsp:txBody>
      <dsp:txXfrm>
        <a:off x="281559" y="583952"/>
        <a:ext cx="772417" cy="482761"/>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C3E6C7-C0BE-CE47-AC0D-194996CD374B}">
      <dsp:nvSpPr>
        <dsp:cNvPr id="0" name=""/>
        <dsp:cNvSpPr/>
      </dsp:nvSpPr>
      <dsp:spPr>
        <a:xfrm>
          <a:off x="1114" y="2962"/>
          <a:ext cx="1120452" cy="56022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REST/SOAP</a:t>
          </a:r>
          <a:endParaRPr lang="en-US" sz="1600" kern="1200" dirty="0"/>
        </a:p>
      </dsp:txBody>
      <dsp:txXfrm>
        <a:off x="1114" y="2962"/>
        <a:ext cx="1120452" cy="560226"/>
      </dsp:txXfrm>
    </dsp:sp>
    <dsp:sp modelId="{86E05D67-89A9-3045-90E7-46C32173C954}">
      <dsp:nvSpPr>
        <dsp:cNvPr id="0" name=""/>
        <dsp:cNvSpPr/>
      </dsp:nvSpPr>
      <dsp:spPr>
        <a:xfrm>
          <a:off x="113159" y="563188"/>
          <a:ext cx="112045" cy="420169"/>
        </a:xfrm>
        <a:custGeom>
          <a:avLst/>
          <a:gdLst/>
          <a:ahLst/>
          <a:cxnLst/>
          <a:rect l="0" t="0" r="0" b="0"/>
          <a:pathLst>
            <a:path>
              <a:moveTo>
                <a:pt x="0" y="0"/>
              </a:moveTo>
              <a:lnTo>
                <a:pt x="0" y="420169"/>
              </a:lnTo>
              <a:lnTo>
                <a:pt x="112045" y="42016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0F5762-EEA6-F540-B3AF-C187836F0ECA}">
      <dsp:nvSpPr>
        <dsp:cNvPr id="0" name=""/>
        <dsp:cNvSpPr/>
      </dsp:nvSpPr>
      <dsp:spPr>
        <a:xfrm>
          <a:off x="225204" y="703245"/>
          <a:ext cx="1291980" cy="56022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Catalog</a:t>
          </a:r>
          <a:endParaRPr lang="en-US" sz="1600" kern="1200" dirty="0"/>
        </a:p>
      </dsp:txBody>
      <dsp:txXfrm>
        <a:off x="225204" y="703245"/>
        <a:ext cx="1291980" cy="560226"/>
      </dsp:txXfrm>
    </dsp:sp>
    <dsp:sp modelId="{BD957B1C-407D-C845-93D7-1B30C4BD52F0}">
      <dsp:nvSpPr>
        <dsp:cNvPr id="0" name=""/>
        <dsp:cNvSpPr/>
      </dsp:nvSpPr>
      <dsp:spPr>
        <a:xfrm>
          <a:off x="113159" y="563188"/>
          <a:ext cx="112045" cy="1120452"/>
        </a:xfrm>
        <a:custGeom>
          <a:avLst/>
          <a:gdLst/>
          <a:ahLst/>
          <a:cxnLst/>
          <a:rect l="0" t="0" r="0" b="0"/>
          <a:pathLst>
            <a:path>
              <a:moveTo>
                <a:pt x="0" y="0"/>
              </a:moveTo>
              <a:lnTo>
                <a:pt x="0" y="1120452"/>
              </a:lnTo>
              <a:lnTo>
                <a:pt x="112045" y="112045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CAAD395-A7E3-8F40-B5B6-2B82DDE17B44}">
      <dsp:nvSpPr>
        <dsp:cNvPr id="0" name=""/>
        <dsp:cNvSpPr/>
      </dsp:nvSpPr>
      <dsp:spPr>
        <a:xfrm>
          <a:off x="225204" y="1403528"/>
          <a:ext cx="1373880" cy="56022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WFS (Features)</a:t>
          </a:r>
          <a:endParaRPr lang="en-US" sz="1600" kern="1200" dirty="0"/>
        </a:p>
      </dsp:txBody>
      <dsp:txXfrm>
        <a:off x="225204" y="1403528"/>
        <a:ext cx="1373880" cy="560226"/>
      </dsp:txXfrm>
    </dsp:sp>
    <dsp:sp modelId="{F8E141D2-40F3-7A47-A1F8-3750093432F3}">
      <dsp:nvSpPr>
        <dsp:cNvPr id="0" name=""/>
        <dsp:cNvSpPr/>
      </dsp:nvSpPr>
      <dsp:spPr>
        <a:xfrm>
          <a:off x="113159" y="563188"/>
          <a:ext cx="112045" cy="1820735"/>
        </a:xfrm>
        <a:custGeom>
          <a:avLst/>
          <a:gdLst/>
          <a:ahLst/>
          <a:cxnLst/>
          <a:rect l="0" t="0" r="0" b="0"/>
          <a:pathLst>
            <a:path>
              <a:moveTo>
                <a:pt x="0" y="0"/>
              </a:moveTo>
              <a:lnTo>
                <a:pt x="0" y="1820735"/>
              </a:lnTo>
              <a:lnTo>
                <a:pt x="112045" y="182073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EC6D35D-2E9A-8B44-BC7E-1FA5B1CA72D5}">
      <dsp:nvSpPr>
        <dsp:cNvPr id="0" name=""/>
        <dsp:cNvSpPr/>
      </dsp:nvSpPr>
      <dsp:spPr>
        <a:xfrm>
          <a:off x="225204" y="2103811"/>
          <a:ext cx="1176815" cy="56022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WMS (Maps)</a:t>
          </a:r>
          <a:endParaRPr lang="en-US" sz="1600" kern="1200" dirty="0"/>
        </a:p>
      </dsp:txBody>
      <dsp:txXfrm>
        <a:off x="225204" y="2103811"/>
        <a:ext cx="1176815" cy="560226"/>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C3E6C7-C0BE-CE47-AC0D-194996CD374B}">
      <dsp:nvSpPr>
        <dsp:cNvPr id="0" name=""/>
        <dsp:cNvSpPr/>
      </dsp:nvSpPr>
      <dsp:spPr>
        <a:xfrm>
          <a:off x="2" y="0"/>
          <a:ext cx="1153566" cy="57678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REST</a:t>
          </a:r>
        </a:p>
      </dsp:txBody>
      <dsp:txXfrm>
        <a:off x="2" y="0"/>
        <a:ext cx="1153566" cy="576783"/>
      </dsp:txXfrm>
    </dsp:sp>
    <dsp:sp modelId="{6131A48E-D055-5C45-A8D0-D72ABC28275C}">
      <dsp:nvSpPr>
        <dsp:cNvPr id="0" name=""/>
        <dsp:cNvSpPr/>
      </dsp:nvSpPr>
      <dsp:spPr>
        <a:xfrm>
          <a:off x="115358" y="576783"/>
          <a:ext cx="267754" cy="434326"/>
        </a:xfrm>
        <a:custGeom>
          <a:avLst/>
          <a:gdLst/>
          <a:ahLst/>
          <a:cxnLst/>
          <a:rect l="0" t="0" r="0" b="0"/>
          <a:pathLst>
            <a:path>
              <a:moveTo>
                <a:pt x="0" y="0"/>
              </a:moveTo>
              <a:lnTo>
                <a:pt x="0" y="434326"/>
              </a:lnTo>
              <a:lnTo>
                <a:pt x="267754" y="43432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5DC964-9BA3-0D4A-8C42-D8B80A7DFF0F}">
      <dsp:nvSpPr>
        <dsp:cNvPr id="0" name=""/>
        <dsp:cNvSpPr/>
      </dsp:nvSpPr>
      <dsp:spPr>
        <a:xfrm>
          <a:off x="383113" y="722718"/>
          <a:ext cx="1217086" cy="57678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SOS (Sensor)</a:t>
          </a:r>
          <a:endParaRPr lang="en-US" sz="1600" kern="1200" dirty="0"/>
        </a:p>
      </dsp:txBody>
      <dsp:txXfrm>
        <a:off x="383113" y="722718"/>
        <a:ext cx="1217086" cy="576783"/>
      </dsp:txXfrm>
    </dsp:sp>
    <dsp:sp modelId="{BD957B1C-407D-C845-93D7-1B30C4BD52F0}">
      <dsp:nvSpPr>
        <dsp:cNvPr id="0" name=""/>
        <dsp:cNvSpPr/>
      </dsp:nvSpPr>
      <dsp:spPr>
        <a:xfrm>
          <a:off x="115358" y="576783"/>
          <a:ext cx="267754" cy="1155306"/>
        </a:xfrm>
        <a:custGeom>
          <a:avLst/>
          <a:gdLst/>
          <a:ahLst/>
          <a:cxnLst/>
          <a:rect l="0" t="0" r="0" b="0"/>
          <a:pathLst>
            <a:path>
              <a:moveTo>
                <a:pt x="0" y="0"/>
              </a:moveTo>
              <a:lnTo>
                <a:pt x="0" y="1155306"/>
              </a:lnTo>
              <a:lnTo>
                <a:pt x="267754" y="115530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CAAD395-A7E3-8F40-B5B6-2B82DDE17B44}">
      <dsp:nvSpPr>
        <dsp:cNvPr id="0" name=""/>
        <dsp:cNvSpPr/>
      </dsp:nvSpPr>
      <dsp:spPr>
        <a:xfrm>
          <a:off x="383113" y="1443697"/>
          <a:ext cx="1064686" cy="57678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WFS (Features)</a:t>
          </a:r>
          <a:endParaRPr lang="en-US" sz="1600" kern="1200" dirty="0"/>
        </a:p>
      </dsp:txBody>
      <dsp:txXfrm>
        <a:off x="383113" y="1443697"/>
        <a:ext cx="1064686" cy="576783"/>
      </dsp:txXfrm>
    </dsp:sp>
    <dsp:sp modelId="{F8E141D2-40F3-7A47-A1F8-3750093432F3}">
      <dsp:nvSpPr>
        <dsp:cNvPr id="0" name=""/>
        <dsp:cNvSpPr/>
      </dsp:nvSpPr>
      <dsp:spPr>
        <a:xfrm>
          <a:off x="115358" y="576783"/>
          <a:ext cx="267754" cy="1876285"/>
        </a:xfrm>
        <a:custGeom>
          <a:avLst/>
          <a:gdLst/>
          <a:ahLst/>
          <a:cxnLst/>
          <a:rect l="0" t="0" r="0" b="0"/>
          <a:pathLst>
            <a:path>
              <a:moveTo>
                <a:pt x="0" y="0"/>
              </a:moveTo>
              <a:lnTo>
                <a:pt x="0" y="1876285"/>
              </a:lnTo>
              <a:lnTo>
                <a:pt x="267754" y="187628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EC6D35D-2E9A-8B44-BC7E-1FA5B1CA72D5}">
      <dsp:nvSpPr>
        <dsp:cNvPr id="0" name=""/>
        <dsp:cNvSpPr/>
      </dsp:nvSpPr>
      <dsp:spPr>
        <a:xfrm>
          <a:off x="383113" y="2164677"/>
          <a:ext cx="1206520" cy="57678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WMS (Maps)</a:t>
          </a:r>
          <a:endParaRPr lang="en-US" sz="1600" kern="1200" dirty="0"/>
        </a:p>
      </dsp:txBody>
      <dsp:txXfrm>
        <a:off x="383113" y="2164677"/>
        <a:ext cx="1206520" cy="576783"/>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C3E6C7-C0BE-CE47-AC0D-194996CD374B}">
      <dsp:nvSpPr>
        <dsp:cNvPr id="0" name=""/>
        <dsp:cNvSpPr/>
      </dsp:nvSpPr>
      <dsp:spPr>
        <a:xfrm>
          <a:off x="0" y="135326"/>
          <a:ext cx="989634" cy="47427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REST</a:t>
          </a:r>
          <a:endParaRPr lang="en-US" sz="1600" kern="1200" dirty="0"/>
        </a:p>
      </dsp:txBody>
      <dsp:txXfrm>
        <a:off x="0" y="135326"/>
        <a:ext cx="989634" cy="474277"/>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C3E6C7-C0BE-CE47-AC0D-194996CD374B}">
      <dsp:nvSpPr>
        <dsp:cNvPr id="0" name=""/>
        <dsp:cNvSpPr/>
      </dsp:nvSpPr>
      <dsp:spPr>
        <a:xfrm>
          <a:off x="152405" y="0"/>
          <a:ext cx="966468" cy="46317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REST</a:t>
          </a:r>
          <a:endParaRPr lang="en-US" sz="1600" kern="1200" dirty="0"/>
        </a:p>
      </dsp:txBody>
      <dsp:txXfrm>
        <a:off x="152405" y="0"/>
        <a:ext cx="966468" cy="463175"/>
      </dsp:txXfrm>
    </dsp:sp>
    <dsp:sp modelId="{852568FD-9D0A-F147-85C3-DC5604C14451}">
      <dsp:nvSpPr>
        <dsp:cNvPr id="0" name=""/>
        <dsp:cNvSpPr/>
      </dsp:nvSpPr>
      <dsp:spPr>
        <a:xfrm>
          <a:off x="203332" y="463175"/>
          <a:ext cx="91440" cy="362157"/>
        </a:xfrm>
        <a:custGeom>
          <a:avLst/>
          <a:gdLst/>
          <a:ahLst/>
          <a:cxnLst/>
          <a:rect l="0" t="0" r="0" b="0"/>
          <a:pathLst>
            <a:path>
              <a:moveTo>
                <a:pt x="45720" y="0"/>
              </a:moveTo>
              <a:lnTo>
                <a:pt x="45720" y="362157"/>
              </a:lnTo>
              <a:lnTo>
                <a:pt x="78227" y="36215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9AB330-B4EB-404D-8880-B035FBD1D231}">
      <dsp:nvSpPr>
        <dsp:cNvPr id="0" name=""/>
        <dsp:cNvSpPr/>
      </dsp:nvSpPr>
      <dsp:spPr>
        <a:xfrm>
          <a:off x="281559" y="583952"/>
          <a:ext cx="772417" cy="48276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WPS</a:t>
          </a:r>
          <a:endParaRPr lang="en-US" sz="1600" kern="1200" dirty="0"/>
        </a:p>
      </dsp:txBody>
      <dsp:txXfrm>
        <a:off x="281559" y="583952"/>
        <a:ext cx="772417" cy="48276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C3E6C7-C0BE-CE47-AC0D-194996CD374B}">
      <dsp:nvSpPr>
        <dsp:cNvPr id="0" name=""/>
        <dsp:cNvSpPr/>
      </dsp:nvSpPr>
      <dsp:spPr>
        <a:xfrm>
          <a:off x="0" y="76201"/>
          <a:ext cx="1090761" cy="54538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REST</a:t>
          </a:r>
          <a:endParaRPr lang="en-US" sz="1600" kern="1200" dirty="0"/>
        </a:p>
      </dsp:txBody>
      <dsp:txXfrm>
        <a:off x="0" y="76201"/>
        <a:ext cx="1090761" cy="545380"/>
      </dsp:txXfrm>
    </dsp:sp>
    <dsp:sp modelId="{D82F824A-C6BA-F648-A10E-D5FF171C2D63}">
      <dsp:nvSpPr>
        <dsp:cNvPr id="0" name=""/>
        <dsp:cNvSpPr/>
      </dsp:nvSpPr>
      <dsp:spPr>
        <a:xfrm>
          <a:off x="109076" y="621582"/>
          <a:ext cx="185277" cy="332954"/>
        </a:xfrm>
        <a:custGeom>
          <a:avLst/>
          <a:gdLst/>
          <a:ahLst/>
          <a:cxnLst/>
          <a:rect l="0" t="0" r="0" b="0"/>
          <a:pathLst>
            <a:path>
              <a:moveTo>
                <a:pt x="0" y="0"/>
              </a:moveTo>
              <a:lnTo>
                <a:pt x="0" y="332954"/>
              </a:lnTo>
              <a:lnTo>
                <a:pt x="185277" y="33295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363D337-33DC-6C40-8B4F-BE631F7D8A44}">
      <dsp:nvSpPr>
        <dsp:cNvPr id="0" name=""/>
        <dsp:cNvSpPr/>
      </dsp:nvSpPr>
      <dsp:spPr>
        <a:xfrm>
          <a:off x="294353" y="681846"/>
          <a:ext cx="1229645" cy="5453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SOS (Sensor)</a:t>
          </a:r>
          <a:endParaRPr lang="en-US" sz="1600" kern="1200" dirty="0"/>
        </a:p>
      </dsp:txBody>
      <dsp:txXfrm>
        <a:off x="294353" y="681846"/>
        <a:ext cx="1229645" cy="545380"/>
      </dsp:txXfrm>
    </dsp:sp>
    <dsp:sp modelId="{BD957B1C-407D-C845-93D7-1B30C4BD52F0}">
      <dsp:nvSpPr>
        <dsp:cNvPr id="0" name=""/>
        <dsp:cNvSpPr/>
      </dsp:nvSpPr>
      <dsp:spPr>
        <a:xfrm>
          <a:off x="109076" y="621582"/>
          <a:ext cx="185277" cy="1014680"/>
        </a:xfrm>
        <a:custGeom>
          <a:avLst/>
          <a:gdLst/>
          <a:ahLst/>
          <a:cxnLst/>
          <a:rect l="0" t="0" r="0" b="0"/>
          <a:pathLst>
            <a:path>
              <a:moveTo>
                <a:pt x="0" y="0"/>
              </a:moveTo>
              <a:lnTo>
                <a:pt x="0" y="1014680"/>
              </a:lnTo>
              <a:lnTo>
                <a:pt x="185277" y="101468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CAAD395-A7E3-8F40-B5B6-2B82DDE17B44}">
      <dsp:nvSpPr>
        <dsp:cNvPr id="0" name=""/>
        <dsp:cNvSpPr/>
      </dsp:nvSpPr>
      <dsp:spPr>
        <a:xfrm>
          <a:off x="294353" y="1363572"/>
          <a:ext cx="1229645" cy="5453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WFS (Features)</a:t>
          </a:r>
          <a:endParaRPr lang="en-US" sz="1600" kern="1200" dirty="0"/>
        </a:p>
      </dsp:txBody>
      <dsp:txXfrm>
        <a:off x="294353" y="1363572"/>
        <a:ext cx="1229645" cy="545380"/>
      </dsp:txXfrm>
    </dsp:sp>
    <dsp:sp modelId="{F8E141D2-40F3-7A47-A1F8-3750093432F3}">
      <dsp:nvSpPr>
        <dsp:cNvPr id="0" name=""/>
        <dsp:cNvSpPr/>
      </dsp:nvSpPr>
      <dsp:spPr>
        <a:xfrm>
          <a:off x="109076" y="621582"/>
          <a:ext cx="185277" cy="1696406"/>
        </a:xfrm>
        <a:custGeom>
          <a:avLst/>
          <a:gdLst/>
          <a:ahLst/>
          <a:cxnLst/>
          <a:rect l="0" t="0" r="0" b="0"/>
          <a:pathLst>
            <a:path>
              <a:moveTo>
                <a:pt x="0" y="0"/>
              </a:moveTo>
              <a:lnTo>
                <a:pt x="0" y="1696406"/>
              </a:lnTo>
              <a:lnTo>
                <a:pt x="185277" y="169640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EC6D35D-2E9A-8B44-BC7E-1FA5B1CA72D5}">
      <dsp:nvSpPr>
        <dsp:cNvPr id="0" name=""/>
        <dsp:cNvSpPr/>
      </dsp:nvSpPr>
      <dsp:spPr>
        <a:xfrm>
          <a:off x="294353" y="2045298"/>
          <a:ext cx="1077253" cy="5453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WMS (Maps)</a:t>
          </a:r>
          <a:endParaRPr lang="en-US" sz="1600" kern="1200" dirty="0"/>
        </a:p>
      </dsp:txBody>
      <dsp:txXfrm>
        <a:off x="294353" y="2045298"/>
        <a:ext cx="1077253" cy="5453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C3E6C7-C0BE-CE47-AC0D-194996CD374B}">
      <dsp:nvSpPr>
        <dsp:cNvPr id="0" name=""/>
        <dsp:cNvSpPr/>
      </dsp:nvSpPr>
      <dsp:spPr>
        <a:xfrm>
          <a:off x="152405" y="0"/>
          <a:ext cx="966468" cy="46317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REST</a:t>
          </a:r>
          <a:endParaRPr lang="en-US" sz="1600" kern="1200" dirty="0"/>
        </a:p>
      </dsp:txBody>
      <dsp:txXfrm>
        <a:off x="152405" y="0"/>
        <a:ext cx="966468" cy="463175"/>
      </dsp:txXfrm>
    </dsp:sp>
    <dsp:sp modelId="{852568FD-9D0A-F147-85C3-DC5604C14451}">
      <dsp:nvSpPr>
        <dsp:cNvPr id="0" name=""/>
        <dsp:cNvSpPr/>
      </dsp:nvSpPr>
      <dsp:spPr>
        <a:xfrm>
          <a:off x="203332" y="463175"/>
          <a:ext cx="91440" cy="362157"/>
        </a:xfrm>
        <a:custGeom>
          <a:avLst/>
          <a:gdLst/>
          <a:ahLst/>
          <a:cxnLst/>
          <a:rect l="0" t="0" r="0" b="0"/>
          <a:pathLst>
            <a:path>
              <a:moveTo>
                <a:pt x="45720" y="0"/>
              </a:moveTo>
              <a:lnTo>
                <a:pt x="45720" y="362157"/>
              </a:lnTo>
              <a:lnTo>
                <a:pt x="78227" y="36215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9AB330-B4EB-404D-8880-B035FBD1D231}">
      <dsp:nvSpPr>
        <dsp:cNvPr id="0" name=""/>
        <dsp:cNvSpPr/>
      </dsp:nvSpPr>
      <dsp:spPr>
        <a:xfrm>
          <a:off x="281559" y="583952"/>
          <a:ext cx="772417" cy="48276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WPS</a:t>
          </a:r>
          <a:endParaRPr lang="en-US" sz="1600" kern="1200" dirty="0"/>
        </a:p>
      </dsp:txBody>
      <dsp:txXfrm>
        <a:off x="281559" y="583952"/>
        <a:ext cx="772417" cy="48276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C3E6C7-C0BE-CE47-AC0D-194996CD374B}">
      <dsp:nvSpPr>
        <dsp:cNvPr id="0" name=""/>
        <dsp:cNvSpPr/>
      </dsp:nvSpPr>
      <dsp:spPr>
        <a:xfrm>
          <a:off x="1114" y="2962"/>
          <a:ext cx="1120452" cy="56022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REST/SOAP</a:t>
          </a:r>
          <a:endParaRPr lang="en-US" sz="1600" kern="1200" dirty="0"/>
        </a:p>
      </dsp:txBody>
      <dsp:txXfrm>
        <a:off x="1114" y="2962"/>
        <a:ext cx="1120452" cy="560226"/>
      </dsp:txXfrm>
    </dsp:sp>
    <dsp:sp modelId="{86E05D67-89A9-3045-90E7-46C32173C954}">
      <dsp:nvSpPr>
        <dsp:cNvPr id="0" name=""/>
        <dsp:cNvSpPr/>
      </dsp:nvSpPr>
      <dsp:spPr>
        <a:xfrm>
          <a:off x="113159" y="563188"/>
          <a:ext cx="112045" cy="420169"/>
        </a:xfrm>
        <a:custGeom>
          <a:avLst/>
          <a:gdLst/>
          <a:ahLst/>
          <a:cxnLst/>
          <a:rect l="0" t="0" r="0" b="0"/>
          <a:pathLst>
            <a:path>
              <a:moveTo>
                <a:pt x="0" y="0"/>
              </a:moveTo>
              <a:lnTo>
                <a:pt x="0" y="420169"/>
              </a:lnTo>
              <a:lnTo>
                <a:pt x="112045" y="42016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0F5762-EEA6-F540-B3AF-C187836F0ECA}">
      <dsp:nvSpPr>
        <dsp:cNvPr id="0" name=""/>
        <dsp:cNvSpPr/>
      </dsp:nvSpPr>
      <dsp:spPr>
        <a:xfrm>
          <a:off x="225204" y="703245"/>
          <a:ext cx="1291980" cy="56022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Catalog</a:t>
          </a:r>
          <a:endParaRPr lang="en-US" sz="1600" kern="1200" dirty="0"/>
        </a:p>
      </dsp:txBody>
      <dsp:txXfrm>
        <a:off x="225204" y="703245"/>
        <a:ext cx="1291980" cy="560226"/>
      </dsp:txXfrm>
    </dsp:sp>
    <dsp:sp modelId="{BD957B1C-407D-C845-93D7-1B30C4BD52F0}">
      <dsp:nvSpPr>
        <dsp:cNvPr id="0" name=""/>
        <dsp:cNvSpPr/>
      </dsp:nvSpPr>
      <dsp:spPr>
        <a:xfrm>
          <a:off x="113159" y="563188"/>
          <a:ext cx="112045" cy="1120452"/>
        </a:xfrm>
        <a:custGeom>
          <a:avLst/>
          <a:gdLst/>
          <a:ahLst/>
          <a:cxnLst/>
          <a:rect l="0" t="0" r="0" b="0"/>
          <a:pathLst>
            <a:path>
              <a:moveTo>
                <a:pt x="0" y="0"/>
              </a:moveTo>
              <a:lnTo>
                <a:pt x="0" y="1120452"/>
              </a:lnTo>
              <a:lnTo>
                <a:pt x="112045" y="112045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CAAD395-A7E3-8F40-B5B6-2B82DDE17B44}">
      <dsp:nvSpPr>
        <dsp:cNvPr id="0" name=""/>
        <dsp:cNvSpPr/>
      </dsp:nvSpPr>
      <dsp:spPr>
        <a:xfrm>
          <a:off x="225204" y="1403528"/>
          <a:ext cx="1373880" cy="56022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WFS (Features)</a:t>
          </a:r>
          <a:endParaRPr lang="en-US" sz="1600" kern="1200" dirty="0"/>
        </a:p>
      </dsp:txBody>
      <dsp:txXfrm>
        <a:off x="225204" y="1403528"/>
        <a:ext cx="1373880" cy="560226"/>
      </dsp:txXfrm>
    </dsp:sp>
    <dsp:sp modelId="{F8E141D2-40F3-7A47-A1F8-3750093432F3}">
      <dsp:nvSpPr>
        <dsp:cNvPr id="0" name=""/>
        <dsp:cNvSpPr/>
      </dsp:nvSpPr>
      <dsp:spPr>
        <a:xfrm>
          <a:off x="113159" y="563188"/>
          <a:ext cx="112045" cy="1820735"/>
        </a:xfrm>
        <a:custGeom>
          <a:avLst/>
          <a:gdLst/>
          <a:ahLst/>
          <a:cxnLst/>
          <a:rect l="0" t="0" r="0" b="0"/>
          <a:pathLst>
            <a:path>
              <a:moveTo>
                <a:pt x="0" y="0"/>
              </a:moveTo>
              <a:lnTo>
                <a:pt x="0" y="1820735"/>
              </a:lnTo>
              <a:lnTo>
                <a:pt x="112045" y="182073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EC6D35D-2E9A-8B44-BC7E-1FA5B1CA72D5}">
      <dsp:nvSpPr>
        <dsp:cNvPr id="0" name=""/>
        <dsp:cNvSpPr/>
      </dsp:nvSpPr>
      <dsp:spPr>
        <a:xfrm>
          <a:off x="225204" y="2103811"/>
          <a:ext cx="1176815" cy="56022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WMS (Maps)</a:t>
          </a:r>
          <a:endParaRPr lang="en-US" sz="1600" kern="1200" dirty="0"/>
        </a:p>
      </dsp:txBody>
      <dsp:txXfrm>
        <a:off x="225204" y="2103811"/>
        <a:ext cx="1176815" cy="56022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C3E6C7-C0BE-CE47-AC0D-194996CD374B}">
      <dsp:nvSpPr>
        <dsp:cNvPr id="0" name=""/>
        <dsp:cNvSpPr/>
      </dsp:nvSpPr>
      <dsp:spPr>
        <a:xfrm>
          <a:off x="2" y="0"/>
          <a:ext cx="1153566" cy="57678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REST</a:t>
          </a:r>
        </a:p>
      </dsp:txBody>
      <dsp:txXfrm>
        <a:off x="2" y="0"/>
        <a:ext cx="1153566" cy="576783"/>
      </dsp:txXfrm>
    </dsp:sp>
    <dsp:sp modelId="{6131A48E-D055-5C45-A8D0-D72ABC28275C}">
      <dsp:nvSpPr>
        <dsp:cNvPr id="0" name=""/>
        <dsp:cNvSpPr/>
      </dsp:nvSpPr>
      <dsp:spPr>
        <a:xfrm>
          <a:off x="115358" y="576783"/>
          <a:ext cx="267754" cy="434326"/>
        </a:xfrm>
        <a:custGeom>
          <a:avLst/>
          <a:gdLst/>
          <a:ahLst/>
          <a:cxnLst/>
          <a:rect l="0" t="0" r="0" b="0"/>
          <a:pathLst>
            <a:path>
              <a:moveTo>
                <a:pt x="0" y="0"/>
              </a:moveTo>
              <a:lnTo>
                <a:pt x="0" y="434326"/>
              </a:lnTo>
              <a:lnTo>
                <a:pt x="267754" y="43432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5DC964-9BA3-0D4A-8C42-D8B80A7DFF0F}">
      <dsp:nvSpPr>
        <dsp:cNvPr id="0" name=""/>
        <dsp:cNvSpPr/>
      </dsp:nvSpPr>
      <dsp:spPr>
        <a:xfrm>
          <a:off x="383113" y="722718"/>
          <a:ext cx="1217086" cy="57678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SOS (Sensor)</a:t>
          </a:r>
          <a:endParaRPr lang="en-US" sz="1600" kern="1200" dirty="0"/>
        </a:p>
      </dsp:txBody>
      <dsp:txXfrm>
        <a:off x="383113" y="722718"/>
        <a:ext cx="1217086" cy="576783"/>
      </dsp:txXfrm>
    </dsp:sp>
    <dsp:sp modelId="{BD957B1C-407D-C845-93D7-1B30C4BD52F0}">
      <dsp:nvSpPr>
        <dsp:cNvPr id="0" name=""/>
        <dsp:cNvSpPr/>
      </dsp:nvSpPr>
      <dsp:spPr>
        <a:xfrm>
          <a:off x="115358" y="576783"/>
          <a:ext cx="267754" cy="1155306"/>
        </a:xfrm>
        <a:custGeom>
          <a:avLst/>
          <a:gdLst/>
          <a:ahLst/>
          <a:cxnLst/>
          <a:rect l="0" t="0" r="0" b="0"/>
          <a:pathLst>
            <a:path>
              <a:moveTo>
                <a:pt x="0" y="0"/>
              </a:moveTo>
              <a:lnTo>
                <a:pt x="0" y="1155306"/>
              </a:lnTo>
              <a:lnTo>
                <a:pt x="267754" y="115530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CAAD395-A7E3-8F40-B5B6-2B82DDE17B44}">
      <dsp:nvSpPr>
        <dsp:cNvPr id="0" name=""/>
        <dsp:cNvSpPr/>
      </dsp:nvSpPr>
      <dsp:spPr>
        <a:xfrm>
          <a:off x="383113" y="1443697"/>
          <a:ext cx="1064686" cy="57678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WFS (Features)</a:t>
          </a:r>
          <a:endParaRPr lang="en-US" sz="1600" kern="1200" dirty="0"/>
        </a:p>
      </dsp:txBody>
      <dsp:txXfrm>
        <a:off x="383113" y="1443697"/>
        <a:ext cx="1064686" cy="576783"/>
      </dsp:txXfrm>
    </dsp:sp>
    <dsp:sp modelId="{F8E141D2-40F3-7A47-A1F8-3750093432F3}">
      <dsp:nvSpPr>
        <dsp:cNvPr id="0" name=""/>
        <dsp:cNvSpPr/>
      </dsp:nvSpPr>
      <dsp:spPr>
        <a:xfrm>
          <a:off x="115358" y="576783"/>
          <a:ext cx="267754" cy="1876285"/>
        </a:xfrm>
        <a:custGeom>
          <a:avLst/>
          <a:gdLst/>
          <a:ahLst/>
          <a:cxnLst/>
          <a:rect l="0" t="0" r="0" b="0"/>
          <a:pathLst>
            <a:path>
              <a:moveTo>
                <a:pt x="0" y="0"/>
              </a:moveTo>
              <a:lnTo>
                <a:pt x="0" y="1876285"/>
              </a:lnTo>
              <a:lnTo>
                <a:pt x="267754" y="187628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EC6D35D-2E9A-8B44-BC7E-1FA5B1CA72D5}">
      <dsp:nvSpPr>
        <dsp:cNvPr id="0" name=""/>
        <dsp:cNvSpPr/>
      </dsp:nvSpPr>
      <dsp:spPr>
        <a:xfrm>
          <a:off x="383113" y="2164677"/>
          <a:ext cx="1206520" cy="57678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WMS (Maps)</a:t>
          </a:r>
          <a:endParaRPr lang="en-US" sz="1600" kern="1200" dirty="0"/>
        </a:p>
      </dsp:txBody>
      <dsp:txXfrm>
        <a:off x="383113" y="2164677"/>
        <a:ext cx="1206520" cy="57678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C3E6C7-C0BE-CE47-AC0D-194996CD374B}">
      <dsp:nvSpPr>
        <dsp:cNvPr id="0" name=""/>
        <dsp:cNvSpPr/>
      </dsp:nvSpPr>
      <dsp:spPr>
        <a:xfrm>
          <a:off x="0" y="135326"/>
          <a:ext cx="989634" cy="47427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REST</a:t>
          </a:r>
          <a:endParaRPr lang="en-US" sz="1600" kern="1200" dirty="0"/>
        </a:p>
      </dsp:txBody>
      <dsp:txXfrm>
        <a:off x="0" y="135326"/>
        <a:ext cx="989634" cy="47427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C3E6C7-C0BE-CE47-AC0D-194996CD374B}">
      <dsp:nvSpPr>
        <dsp:cNvPr id="0" name=""/>
        <dsp:cNvSpPr/>
      </dsp:nvSpPr>
      <dsp:spPr>
        <a:xfrm>
          <a:off x="152405" y="0"/>
          <a:ext cx="966468" cy="46317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REST</a:t>
          </a:r>
          <a:endParaRPr lang="en-US" sz="1600" kern="1200" dirty="0"/>
        </a:p>
      </dsp:txBody>
      <dsp:txXfrm>
        <a:off x="152405" y="0"/>
        <a:ext cx="966468" cy="463175"/>
      </dsp:txXfrm>
    </dsp:sp>
    <dsp:sp modelId="{852568FD-9D0A-F147-85C3-DC5604C14451}">
      <dsp:nvSpPr>
        <dsp:cNvPr id="0" name=""/>
        <dsp:cNvSpPr/>
      </dsp:nvSpPr>
      <dsp:spPr>
        <a:xfrm>
          <a:off x="203332" y="463175"/>
          <a:ext cx="91440" cy="362157"/>
        </a:xfrm>
        <a:custGeom>
          <a:avLst/>
          <a:gdLst/>
          <a:ahLst/>
          <a:cxnLst/>
          <a:rect l="0" t="0" r="0" b="0"/>
          <a:pathLst>
            <a:path>
              <a:moveTo>
                <a:pt x="45720" y="0"/>
              </a:moveTo>
              <a:lnTo>
                <a:pt x="45720" y="362157"/>
              </a:lnTo>
              <a:lnTo>
                <a:pt x="78227" y="36215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9AB330-B4EB-404D-8880-B035FBD1D231}">
      <dsp:nvSpPr>
        <dsp:cNvPr id="0" name=""/>
        <dsp:cNvSpPr/>
      </dsp:nvSpPr>
      <dsp:spPr>
        <a:xfrm>
          <a:off x="281559" y="583952"/>
          <a:ext cx="772417" cy="48276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WPS</a:t>
          </a:r>
          <a:endParaRPr lang="en-US" sz="1600" kern="1200" dirty="0"/>
        </a:p>
      </dsp:txBody>
      <dsp:txXfrm>
        <a:off x="281559" y="583952"/>
        <a:ext cx="772417" cy="482761"/>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3C292C-AA54-1044-B04A-69CEC0227FEE}">
      <dsp:nvSpPr>
        <dsp:cNvPr id="0" name=""/>
        <dsp:cNvSpPr/>
      </dsp:nvSpPr>
      <dsp:spPr>
        <a:xfrm>
          <a:off x="4051510" y="841015"/>
          <a:ext cx="3452286" cy="301985"/>
        </a:xfrm>
        <a:custGeom>
          <a:avLst/>
          <a:gdLst/>
          <a:ahLst/>
          <a:cxnLst/>
          <a:rect l="0" t="0" r="0" b="0"/>
          <a:pathLst>
            <a:path>
              <a:moveTo>
                <a:pt x="0" y="0"/>
              </a:moveTo>
              <a:lnTo>
                <a:pt x="0" y="196450"/>
              </a:lnTo>
              <a:lnTo>
                <a:pt x="3452286" y="196450"/>
              </a:lnTo>
              <a:lnTo>
                <a:pt x="3452286" y="30198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99AC061-9F87-0441-869E-76B67673CCAF}">
      <dsp:nvSpPr>
        <dsp:cNvPr id="0" name=""/>
        <dsp:cNvSpPr/>
      </dsp:nvSpPr>
      <dsp:spPr>
        <a:xfrm>
          <a:off x="4051510" y="841015"/>
          <a:ext cx="2088542" cy="331318"/>
        </a:xfrm>
        <a:custGeom>
          <a:avLst/>
          <a:gdLst/>
          <a:ahLst/>
          <a:cxnLst/>
          <a:rect l="0" t="0" r="0" b="0"/>
          <a:pathLst>
            <a:path>
              <a:moveTo>
                <a:pt x="0" y="0"/>
              </a:moveTo>
              <a:lnTo>
                <a:pt x="0" y="225784"/>
              </a:lnTo>
              <a:lnTo>
                <a:pt x="2088542" y="225784"/>
              </a:lnTo>
              <a:lnTo>
                <a:pt x="2088542" y="33131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40B7F38-E650-6F48-A678-D13C43E3FCCE}">
      <dsp:nvSpPr>
        <dsp:cNvPr id="0" name=""/>
        <dsp:cNvSpPr/>
      </dsp:nvSpPr>
      <dsp:spPr>
        <a:xfrm>
          <a:off x="4051510" y="841015"/>
          <a:ext cx="696180" cy="331318"/>
        </a:xfrm>
        <a:custGeom>
          <a:avLst/>
          <a:gdLst/>
          <a:ahLst/>
          <a:cxnLst/>
          <a:rect l="0" t="0" r="0" b="0"/>
          <a:pathLst>
            <a:path>
              <a:moveTo>
                <a:pt x="0" y="0"/>
              </a:moveTo>
              <a:lnTo>
                <a:pt x="0" y="225784"/>
              </a:lnTo>
              <a:lnTo>
                <a:pt x="696180" y="225784"/>
              </a:lnTo>
              <a:lnTo>
                <a:pt x="696180" y="33131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C05656-D8D8-4942-A8A0-1BDDA2A9F9F4}">
      <dsp:nvSpPr>
        <dsp:cNvPr id="0" name=""/>
        <dsp:cNvSpPr/>
      </dsp:nvSpPr>
      <dsp:spPr>
        <a:xfrm>
          <a:off x="3355330" y="841015"/>
          <a:ext cx="696180" cy="331318"/>
        </a:xfrm>
        <a:custGeom>
          <a:avLst/>
          <a:gdLst/>
          <a:ahLst/>
          <a:cxnLst/>
          <a:rect l="0" t="0" r="0" b="0"/>
          <a:pathLst>
            <a:path>
              <a:moveTo>
                <a:pt x="696180" y="0"/>
              </a:moveTo>
              <a:lnTo>
                <a:pt x="696180" y="225784"/>
              </a:lnTo>
              <a:lnTo>
                <a:pt x="0" y="225784"/>
              </a:lnTo>
              <a:lnTo>
                <a:pt x="0" y="33131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C6E042-3A8F-4C4C-8C9E-CC8B459EB095}">
      <dsp:nvSpPr>
        <dsp:cNvPr id="0" name=""/>
        <dsp:cNvSpPr/>
      </dsp:nvSpPr>
      <dsp:spPr>
        <a:xfrm>
          <a:off x="1984078" y="841015"/>
          <a:ext cx="2067432" cy="361021"/>
        </a:xfrm>
        <a:custGeom>
          <a:avLst/>
          <a:gdLst/>
          <a:ahLst/>
          <a:cxnLst/>
          <a:rect l="0" t="0" r="0" b="0"/>
          <a:pathLst>
            <a:path>
              <a:moveTo>
                <a:pt x="2067432" y="0"/>
              </a:moveTo>
              <a:lnTo>
                <a:pt x="2067432" y="255486"/>
              </a:lnTo>
              <a:lnTo>
                <a:pt x="0" y="255486"/>
              </a:lnTo>
              <a:lnTo>
                <a:pt x="0" y="36102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827BE45-F8FE-D04B-AB0A-93CB88B7B736}">
      <dsp:nvSpPr>
        <dsp:cNvPr id="0" name=""/>
        <dsp:cNvSpPr/>
      </dsp:nvSpPr>
      <dsp:spPr>
        <a:xfrm>
          <a:off x="570607" y="841015"/>
          <a:ext cx="3480903" cy="331318"/>
        </a:xfrm>
        <a:custGeom>
          <a:avLst/>
          <a:gdLst/>
          <a:ahLst/>
          <a:cxnLst/>
          <a:rect l="0" t="0" r="0" b="0"/>
          <a:pathLst>
            <a:path>
              <a:moveTo>
                <a:pt x="3480903" y="0"/>
              </a:moveTo>
              <a:lnTo>
                <a:pt x="3480903" y="225784"/>
              </a:lnTo>
              <a:lnTo>
                <a:pt x="0" y="225784"/>
              </a:lnTo>
              <a:lnTo>
                <a:pt x="0" y="33131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1834B7F-50CB-3D49-B83E-4119144D8EC7}">
      <dsp:nvSpPr>
        <dsp:cNvPr id="0" name=""/>
        <dsp:cNvSpPr/>
      </dsp:nvSpPr>
      <dsp:spPr>
        <a:xfrm>
          <a:off x="3481908" y="117620"/>
          <a:ext cx="1139204" cy="7233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A8FCE72-CB5A-8242-9F45-E2345769D87B}">
      <dsp:nvSpPr>
        <dsp:cNvPr id="0" name=""/>
        <dsp:cNvSpPr/>
      </dsp:nvSpPr>
      <dsp:spPr>
        <a:xfrm>
          <a:off x="3608486" y="237870"/>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CZO Web Service</a:t>
          </a:r>
          <a:endParaRPr lang="en-US" sz="1300" kern="1200" dirty="0"/>
        </a:p>
      </dsp:txBody>
      <dsp:txXfrm>
        <a:off x="3608486" y="237870"/>
        <a:ext cx="1139204" cy="723395"/>
      </dsp:txXfrm>
    </dsp:sp>
    <dsp:sp modelId="{C869DB5F-BEC9-1349-9BB9-3BEB06AB0823}">
      <dsp:nvSpPr>
        <dsp:cNvPr id="0" name=""/>
        <dsp:cNvSpPr/>
      </dsp:nvSpPr>
      <dsp:spPr>
        <a:xfrm>
          <a:off x="1004" y="1172334"/>
          <a:ext cx="1139204" cy="7233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3E8BD22-3979-6842-9666-F9B21C0EC6C2}">
      <dsp:nvSpPr>
        <dsp:cNvPr id="0" name=""/>
        <dsp:cNvSpPr/>
      </dsp:nvSpPr>
      <dsp:spPr>
        <a:xfrm>
          <a:off x="127582" y="1292584"/>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Time Series Service</a:t>
          </a:r>
          <a:endParaRPr lang="en-US" sz="1300" kern="1200" dirty="0"/>
        </a:p>
      </dsp:txBody>
      <dsp:txXfrm>
        <a:off x="127582" y="1292584"/>
        <a:ext cx="1139204" cy="723395"/>
      </dsp:txXfrm>
    </dsp:sp>
    <dsp:sp modelId="{3CA4A154-001A-CC45-AC01-32618634DDB3}">
      <dsp:nvSpPr>
        <dsp:cNvPr id="0" name=""/>
        <dsp:cNvSpPr/>
      </dsp:nvSpPr>
      <dsp:spPr>
        <a:xfrm>
          <a:off x="1414475" y="1202037"/>
          <a:ext cx="1139204" cy="7233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C09D345-0C2B-0B46-9075-4521C609A65B}">
      <dsp:nvSpPr>
        <dsp:cNvPr id="0" name=""/>
        <dsp:cNvSpPr/>
      </dsp:nvSpPr>
      <dsp:spPr>
        <a:xfrm>
          <a:off x="1541053" y="1322286"/>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CZO Catalog Service</a:t>
          </a:r>
          <a:endParaRPr lang="en-US" sz="1300" kern="1200" dirty="0"/>
        </a:p>
      </dsp:txBody>
      <dsp:txXfrm>
        <a:off x="1541053" y="1322286"/>
        <a:ext cx="1139204" cy="723395"/>
      </dsp:txXfrm>
    </dsp:sp>
    <dsp:sp modelId="{B3D10A5A-A653-F943-9256-21FE5558FEE3}">
      <dsp:nvSpPr>
        <dsp:cNvPr id="0" name=""/>
        <dsp:cNvSpPr/>
      </dsp:nvSpPr>
      <dsp:spPr>
        <a:xfrm>
          <a:off x="2785727" y="1172334"/>
          <a:ext cx="1139204" cy="7233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2E1BD3B-A7ED-564C-9EC7-89C80C337300}">
      <dsp:nvSpPr>
        <dsp:cNvPr id="0" name=""/>
        <dsp:cNvSpPr/>
      </dsp:nvSpPr>
      <dsp:spPr>
        <a:xfrm>
          <a:off x="2912305" y="1292584"/>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CZO Ontology Service</a:t>
          </a:r>
          <a:endParaRPr lang="en-US" sz="1300" kern="1200" dirty="0"/>
        </a:p>
      </dsp:txBody>
      <dsp:txXfrm>
        <a:off x="2912305" y="1292584"/>
        <a:ext cx="1139204" cy="723395"/>
      </dsp:txXfrm>
    </dsp:sp>
    <dsp:sp modelId="{84993AA9-FDCE-5249-B6FE-0FBBE674CDDC}">
      <dsp:nvSpPr>
        <dsp:cNvPr id="0" name=""/>
        <dsp:cNvSpPr/>
      </dsp:nvSpPr>
      <dsp:spPr>
        <a:xfrm>
          <a:off x="4178089" y="1172334"/>
          <a:ext cx="1139204" cy="7233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3349B91-3BC5-B24B-A76F-544B01E16884}">
      <dsp:nvSpPr>
        <dsp:cNvPr id="0" name=""/>
        <dsp:cNvSpPr/>
      </dsp:nvSpPr>
      <dsp:spPr>
        <a:xfrm>
          <a:off x="4304667" y="1292584"/>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Geochemical </a:t>
          </a:r>
          <a:br>
            <a:rPr lang="en-US" sz="1300" kern="1200" dirty="0" smtClean="0"/>
          </a:br>
          <a:r>
            <a:rPr lang="en-US" sz="1300" kern="1200" dirty="0" smtClean="0"/>
            <a:t>Geophysical…</a:t>
          </a:r>
          <a:endParaRPr lang="en-US" sz="1300" kern="1200" dirty="0"/>
        </a:p>
      </dsp:txBody>
      <dsp:txXfrm>
        <a:off x="4304667" y="1292584"/>
        <a:ext cx="1139204" cy="723395"/>
      </dsp:txXfrm>
    </dsp:sp>
    <dsp:sp modelId="{12456182-471E-9B43-8FFC-28ED0E0EF238}">
      <dsp:nvSpPr>
        <dsp:cNvPr id="0" name=""/>
        <dsp:cNvSpPr/>
      </dsp:nvSpPr>
      <dsp:spPr>
        <a:xfrm>
          <a:off x="5570450" y="1172334"/>
          <a:ext cx="1139204" cy="7233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44C9E75-50A2-844A-B67A-788935DF35C3}">
      <dsp:nvSpPr>
        <dsp:cNvPr id="0" name=""/>
        <dsp:cNvSpPr/>
      </dsp:nvSpPr>
      <dsp:spPr>
        <a:xfrm>
          <a:off x="5697029" y="1292584"/>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Spatial Data Services</a:t>
          </a:r>
          <a:endParaRPr lang="en-US" sz="1300" kern="1200" dirty="0"/>
        </a:p>
      </dsp:txBody>
      <dsp:txXfrm>
        <a:off x="5697029" y="1292584"/>
        <a:ext cx="1139204" cy="723395"/>
      </dsp:txXfrm>
    </dsp:sp>
    <dsp:sp modelId="{B75A3C11-C038-1C4B-AC70-D95699CF1090}">
      <dsp:nvSpPr>
        <dsp:cNvPr id="0" name=""/>
        <dsp:cNvSpPr/>
      </dsp:nvSpPr>
      <dsp:spPr>
        <a:xfrm>
          <a:off x="6934195" y="1143001"/>
          <a:ext cx="1139204" cy="7233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86E006D-75DC-264F-86A8-C3B79DDCD5D8}">
      <dsp:nvSpPr>
        <dsp:cNvPr id="0" name=""/>
        <dsp:cNvSpPr/>
      </dsp:nvSpPr>
      <dsp:spPr>
        <a:xfrm>
          <a:off x="7060773" y="1263250"/>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Processing Services</a:t>
          </a:r>
          <a:endParaRPr lang="en-US" sz="1300" kern="1200" dirty="0"/>
        </a:p>
      </dsp:txBody>
      <dsp:txXfrm>
        <a:off x="7060773" y="1263250"/>
        <a:ext cx="1139204" cy="72339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C3E6C7-C0BE-CE47-AC0D-194996CD374B}">
      <dsp:nvSpPr>
        <dsp:cNvPr id="0" name=""/>
        <dsp:cNvSpPr/>
      </dsp:nvSpPr>
      <dsp:spPr>
        <a:xfrm>
          <a:off x="0" y="76201"/>
          <a:ext cx="1090761" cy="54538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REST</a:t>
          </a:r>
          <a:endParaRPr lang="en-US" sz="1600" kern="1200" dirty="0"/>
        </a:p>
      </dsp:txBody>
      <dsp:txXfrm>
        <a:off x="0" y="76201"/>
        <a:ext cx="1090761" cy="545380"/>
      </dsp:txXfrm>
    </dsp:sp>
    <dsp:sp modelId="{D82F824A-C6BA-F648-A10E-D5FF171C2D63}">
      <dsp:nvSpPr>
        <dsp:cNvPr id="0" name=""/>
        <dsp:cNvSpPr/>
      </dsp:nvSpPr>
      <dsp:spPr>
        <a:xfrm>
          <a:off x="109076" y="621582"/>
          <a:ext cx="185277" cy="332954"/>
        </a:xfrm>
        <a:custGeom>
          <a:avLst/>
          <a:gdLst/>
          <a:ahLst/>
          <a:cxnLst/>
          <a:rect l="0" t="0" r="0" b="0"/>
          <a:pathLst>
            <a:path>
              <a:moveTo>
                <a:pt x="0" y="0"/>
              </a:moveTo>
              <a:lnTo>
                <a:pt x="0" y="332954"/>
              </a:lnTo>
              <a:lnTo>
                <a:pt x="185277" y="33295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363D337-33DC-6C40-8B4F-BE631F7D8A44}">
      <dsp:nvSpPr>
        <dsp:cNvPr id="0" name=""/>
        <dsp:cNvSpPr/>
      </dsp:nvSpPr>
      <dsp:spPr>
        <a:xfrm>
          <a:off x="294353" y="681846"/>
          <a:ext cx="1229645" cy="5453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SOS (Sensor)</a:t>
          </a:r>
          <a:endParaRPr lang="en-US" sz="1600" kern="1200" dirty="0"/>
        </a:p>
      </dsp:txBody>
      <dsp:txXfrm>
        <a:off x="294353" y="681846"/>
        <a:ext cx="1229645" cy="545380"/>
      </dsp:txXfrm>
    </dsp:sp>
    <dsp:sp modelId="{BD957B1C-407D-C845-93D7-1B30C4BD52F0}">
      <dsp:nvSpPr>
        <dsp:cNvPr id="0" name=""/>
        <dsp:cNvSpPr/>
      </dsp:nvSpPr>
      <dsp:spPr>
        <a:xfrm>
          <a:off x="109076" y="621582"/>
          <a:ext cx="185277" cy="1014680"/>
        </a:xfrm>
        <a:custGeom>
          <a:avLst/>
          <a:gdLst/>
          <a:ahLst/>
          <a:cxnLst/>
          <a:rect l="0" t="0" r="0" b="0"/>
          <a:pathLst>
            <a:path>
              <a:moveTo>
                <a:pt x="0" y="0"/>
              </a:moveTo>
              <a:lnTo>
                <a:pt x="0" y="1014680"/>
              </a:lnTo>
              <a:lnTo>
                <a:pt x="185277" y="101468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CAAD395-A7E3-8F40-B5B6-2B82DDE17B44}">
      <dsp:nvSpPr>
        <dsp:cNvPr id="0" name=""/>
        <dsp:cNvSpPr/>
      </dsp:nvSpPr>
      <dsp:spPr>
        <a:xfrm>
          <a:off x="294353" y="1363572"/>
          <a:ext cx="1229645" cy="5453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WFS (Features)</a:t>
          </a:r>
          <a:endParaRPr lang="en-US" sz="1600" kern="1200" dirty="0"/>
        </a:p>
      </dsp:txBody>
      <dsp:txXfrm>
        <a:off x="294353" y="1363572"/>
        <a:ext cx="1229645" cy="545380"/>
      </dsp:txXfrm>
    </dsp:sp>
    <dsp:sp modelId="{F8E141D2-40F3-7A47-A1F8-3750093432F3}">
      <dsp:nvSpPr>
        <dsp:cNvPr id="0" name=""/>
        <dsp:cNvSpPr/>
      </dsp:nvSpPr>
      <dsp:spPr>
        <a:xfrm>
          <a:off x="109076" y="621582"/>
          <a:ext cx="185277" cy="1696406"/>
        </a:xfrm>
        <a:custGeom>
          <a:avLst/>
          <a:gdLst/>
          <a:ahLst/>
          <a:cxnLst/>
          <a:rect l="0" t="0" r="0" b="0"/>
          <a:pathLst>
            <a:path>
              <a:moveTo>
                <a:pt x="0" y="0"/>
              </a:moveTo>
              <a:lnTo>
                <a:pt x="0" y="1696406"/>
              </a:lnTo>
              <a:lnTo>
                <a:pt x="185277" y="169640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EC6D35D-2E9A-8B44-BC7E-1FA5B1CA72D5}">
      <dsp:nvSpPr>
        <dsp:cNvPr id="0" name=""/>
        <dsp:cNvSpPr/>
      </dsp:nvSpPr>
      <dsp:spPr>
        <a:xfrm>
          <a:off x="294353" y="2045298"/>
          <a:ext cx="1077253" cy="5453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WMS (Maps)</a:t>
          </a:r>
          <a:endParaRPr lang="en-US" sz="1600" kern="1200" dirty="0"/>
        </a:p>
      </dsp:txBody>
      <dsp:txXfrm>
        <a:off x="294353" y="2045298"/>
        <a:ext cx="1077253" cy="5453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5C505F-BFA6-4603-9337-AD49D4ED3F33}" type="datetimeFigureOut">
              <a:rPr lang="en-US" smtClean="0"/>
              <a:pPr/>
              <a:t>5/19/2010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B5BE0E-A1F5-412C-9A31-DAF4679E33E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3019F9-FCA9-4D40-91E7-5475435AD945}" type="slidenum">
              <a:rPr lang="en-US"/>
              <a:pPr/>
              <a:t>2</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A08714-0123-4697-BB9E-E797D37FF921}"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2E5AA3-CB61-4843-A5EF-4DD1AC5B373B}"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B016F9-CE24-4E5C-871E-3BDA4C18453A}" type="slidenum">
              <a:rPr lang="en-US"/>
              <a:pPr/>
              <a:t>5</a:t>
            </a:fld>
            <a:endParaRPr lang="en-US"/>
          </a:p>
        </p:txBody>
      </p:sp>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a:spcBef>
                <a:spcPct val="0"/>
              </a:spcBef>
            </a:pPr>
            <a:r>
              <a:rPr lang="en-US" smtClean="0">
                <a:latin typeface="Arial" pitchFamily="34" charset="0"/>
              </a:rPr>
              <a:t>HIS is not just for people who want to get data.  It can also be used to help publish data.  HIS includes tools to assist with the entire chain of data publication, from storing data streamed in from sensors, to analyzing the data, to publishing the data with WaterOneFlow.</a:t>
            </a:r>
          </a:p>
        </p:txBody>
      </p:sp>
      <p:sp>
        <p:nvSpPr>
          <p:cNvPr id="6246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E7157B4-5627-472A-BF59-BD114FE348ED}" type="slidenum">
              <a:rPr lang="en-US" sz="1200">
                <a:latin typeface="Calibri" pitchFamily="34" charset="0"/>
              </a:rPr>
              <a:pPr algn="r"/>
              <a:t>9</a:t>
            </a:fld>
            <a:endParaRPr 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xfrm>
            <a:off x="1165225" y="701675"/>
            <a:ext cx="4584700" cy="3438525"/>
          </a:xfrm>
          <a:ln/>
        </p:spPr>
      </p:sp>
      <p:sp>
        <p:nvSpPr>
          <p:cNvPr id="5123" name="Rectangle 3"/>
          <p:cNvSpPr>
            <a:spLocks noGrp="1" noChangeArrowheads="1"/>
          </p:cNvSpPr>
          <p:nvPr>
            <p:ph type="body" idx="1"/>
          </p:nvPr>
        </p:nvSpPr>
        <p:spPr>
          <a:xfrm>
            <a:off x="931863" y="4352925"/>
            <a:ext cx="5048250" cy="4138613"/>
          </a:xfrm>
          <a:noFill/>
          <a:ln/>
        </p:spPr>
        <p:txBody>
          <a:bodyPr lIns="90182" tIns="44298" rIns="90182" bIns="44298"/>
          <a:lstStyle/>
          <a:p>
            <a:r>
              <a:rPr lang="en-US" sz="800" smtClean="0"/>
              <a:t>Hydrologic Information System Service Oriented Architecture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Placeholder 2"/>
          <p:cNvSpPr>
            <a:spLocks noGrp="1" noRot="1" noChangeAspect="1" noChangeArrowheads="1" noTextEdit="1"/>
          </p:cNvSpPr>
          <p:nvPr>
            <p:ph type="sldImg"/>
          </p:nvPr>
        </p:nvSpPr>
        <p:spPr>
          <a:ln/>
        </p:spPr>
      </p:sp>
      <p:sp>
        <p:nvSpPr>
          <p:cNvPr id="60419" name="Placeholder 3"/>
          <p:cNvSpPr>
            <a:spLocks noGrp="1" noChangeArrowheads="1"/>
          </p:cNvSpPr>
          <p:nvPr>
            <p:ph type="body" idx="1"/>
          </p:nvPr>
        </p:nvSpPr>
        <p:spPr>
          <a:noFill/>
          <a:ln/>
        </p:spPr>
        <p:txBody>
          <a:bodyPr/>
          <a:lstStyle/>
          <a:p>
            <a:endParaRPr lang="en-AU" smtClean="0">
              <a:latin typeface="Times"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84BC1B-1508-A74E-83F7-671C97C1301D}" type="slidenum">
              <a:rPr lang="en-US" smtClean="0"/>
              <a:pPr/>
              <a:t>24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84BC1B-1508-A74E-83F7-671C97C1301D}"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00BB2F-4CBF-4BFD-A05C-A0BC30BFE258}" type="datetimeFigureOut">
              <a:rPr lang="en-US" smtClean="0"/>
              <a:pPr/>
              <a:t>5/19/2010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4747B-2BB9-46AA-A530-9CA9835D1A6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00BB2F-4CBF-4BFD-A05C-A0BC30BFE258}" type="datetimeFigureOut">
              <a:rPr lang="en-US" smtClean="0"/>
              <a:pPr/>
              <a:t>5/19/2010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4747B-2BB9-46AA-A530-9CA9835D1A6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00BB2F-4CBF-4BFD-A05C-A0BC30BFE258}" type="datetimeFigureOut">
              <a:rPr lang="en-US" smtClean="0"/>
              <a:pPr/>
              <a:t>5/19/2010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4747B-2BB9-46AA-A530-9CA9835D1A6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4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44"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4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46"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4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4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49"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50"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51"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52"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53"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5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0"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lgn="ctr">
                  <a:defRPr/>
                </a:pPr>
                <a:endParaRPr lang="en-US">
                  <a:latin typeface="Arial" charset="0"/>
                </a:endParaRP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27"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128"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129"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130"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131"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132"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133"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134"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135"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38"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lgn="ctr">
                  <a:defRPr/>
                </a:pPr>
                <a:endParaRPr lang="en-US">
                  <a:latin typeface="Arial" charset="0"/>
                </a:endParaRPr>
              </a:p>
            </p:txBody>
          </p:sp>
          <p:sp>
            <p:nvSpPr>
              <p:cNvPr id="139"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lgn="ctr">
                  <a:defRPr/>
                </a:pPr>
                <a:endParaRPr lang="en-US">
                  <a:latin typeface="Arial" charset="0"/>
                </a:endParaRPr>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lgn="ctr">
                  <a:defRPr/>
                </a:pPr>
                <a:endParaRPr lang="en-US">
                  <a:latin typeface="Arial" charset="0"/>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lgn="ctr">
                  <a:defRPr/>
                </a:pPr>
                <a:endParaRPr lang="en-US">
                  <a:latin typeface="Arial" charset="0"/>
                </a:endParaRPr>
              </a:p>
            </p:txBody>
          </p:sp>
        </p:grpSp>
      </p:grpSp>
      <p:sp>
        <p:nvSpPr>
          <p:cNvPr id="2" name="Title 1"/>
          <p:cNvSpPr>
            <a:spLocks noGrp="1"/>
          </p:cNvSpPr>
          <p:nvPr>
            <p:ph type="title"/>
          </p:nvPr>
        </p:nvSpPr>
        <p:spPr>
          <a:xfrm>
            <a:off x="152400" y="381000"/>
            <a:ext cx="8839200" cy="1041400"/>
          </a:xfrm>
        </p:spPr>
        <p:txBody>
          <a:bodyPr/>
          <a:lstStyle/>
          <a:p>
            <a:r>
              <a:rPr lang="en-US"/>
              <a:t>Click to edit Master title style</a:t>
            </a:r>
          </a:p>
        </p:txBody>
      </p:sp>
      <p:sp>
        <p:nvSpPr>
          <p:cNvPr id="3" name="Table Placeholder 2"/>
          <p:cNvSpPr>
            <a:spLocks noGrp="1"/>
          </p:cNvSpPr>
          <p:nvPr>
            <p:ph type="tbl" idx="1"/>
          </p:nvPr>
        </p:nvSpPr>
        <p:spPr>
          <a:xfrm>
            <a:off x="152400" y="1422400"/>
            <a:ext cx="8839200" cy="4749800"/>
          </a:xfrm>
        </p:spPr>
        <p:txBody>
          <a:bodyPr/>
          <a:lstStyle/>
          <a:p>
            <a:pPr lvl="0"/>
            <a:endParaRPr 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54"/>
          <p:cNvSpPr>
            <a:spLocks noGrp="1" noChangeArrowheads="1"/>
          </p:cNvSpPr>
          <p:nvPr>
            <p:ph type="dt" sz="half" idx="10"/>
          </p:nvPr>
        </p:nvSpPr>
        <p:spPr>
          <a:ln/>
        </p:spPr>
        <p:txBody>
          <a:bodyPr/>
          <a:lstStyle>
            <a:lvl1pPr>
              <a:defRPr/>
            </a:lvl1pPr>
          </a:lstStyle>
          <a:p>
            <a:fld id="{3F00BB2F-4CBF-4BFD-A05C-A0BC30BFE258}" type="datetimeFigureOut">
              <a:rPr lang="en-US" smtClean="0"/>
              <a:pPr/>
              <a:t>5/19/2010</a:t>
            </a:fld>
            <a:endParaRPr lang="en-US"/>
          </a:p>
        </p:txBody>
      </p:sp>
      <p:sp>
        <p:nvSpPr>
          <p:cNvPr id="5" name="Rectangle 155"/>
          <p:cNvSpPr>
            <a:spLocks noGrp="1" noChangeArrowheads="1"/>
          </p:cNvSpPr>
          <p:nvPr>
            <p:ph type="ftr" sz="quarter" idx="11"/>
          </p:nvPr>
        </p:nvSpPr>
        <p:spPr>
          <a:ln/>
        </p:spPr>
        <p:txBody>
          <a:bodyPr/>
          <a:lstStyle>
            <a:lvl1pPr>
              <a:defRPr/>
            </a:lvl1pPr>
          </a:lstStyle>
          <a:p>
            <a:endParaRPr lang="en-US"/>
          </a:p>
        </p:txBody>
      </p:sp>
      <p:sp>
        <p:nvSpPr>
          <p:cNvPr id="6" name="Rectangle 156"/>
          <p:cNvSpPr>
            <a:spLocks noGrp="1" noChangeArrowheads="1"/>
          </p:cNvSpPr>
          <p:nvPr>
            <p:ph type="sldNum" sz="quarter" idx="12"/>
          </p:nvPr>
        </p:nvSpPr>
        <p:spPr>
          <a:ln/>
        </p:spPr>
        <p:txBody>
          <a:bodyPr/>
          <a:lstStyle>
            <a:lvl1pPr>
              <a:defRPr/>
            </a:lvl1pPr>
          </a:lstStyle>
          <a:p>
            <a:fld id="{53C4747B-2BB9-46AA-A530-9CA9835D1A6E}"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fld id="{3F00BB2F-4CBF-4BFD-A05C-A0BC30BFE258}" type="datetimeFigureOut">
              <a:rPr lang="en-US" smtClean="0"/>
              <a:pPr/>
              <a:t>5/19/2010</a:t>
            </a:fld>
            <a:endParaRPr lang="en-US"/>
          </a:p>
        </p:txBody>
      </p:sp>
      <p:sp>
        <p:nvSpPr>
          <p:cNvPr id="5" name="Rectangle 155"/>
          <p:cNvSpPr>
            <a:spLocks noGrp="1" noChangeArrowheads="1"/>
          </p:cNvSpPr>
          <p:nvPr>
            <p:ph type="ftr" sz="quarter" idx="11"/>
          </p:nvPr>
        </p:nvSpPr>
        <p:spPr>
          <a:ln/>
        </p:spPr>
        <p:txBody>
          <a:bodyPr/>
          <a:lstStyle>
            <a:lvl1pPr>
              <a:defRPr/>
            </a:lvl1pPr>
          </a:lstStyle>
          <a:p>
            <a:endParaRPr lang="en-US"/>
          </a:p>
        </p:txBody>
      </p:sp>
      <p:sp>
        <p:nvSpPr>
          <p:cNvPr id="6" name="Rectangle 156"/>
          <p:cNvSpPr>
            <a:spLocks noGrp="1" noChangeArrowheads="1"/>
          </p:cNvSpPr>
          <p:nvPr>
            <p:ph type="sldNum" sz="quarter" idx="12"/>
          </p:nvPr>
        </p:nvSpPr>
        <p:spPr>
          <a:ln/>
        </p:spPr>
        <p:txBody>
          <a:bodyPr/>
          <a:lstStyle>
            <a:lvl1pPr>
              <a:defRPr/>
            </a:lvl1pPr>
          </a:lstStyle>
          <a:p>
            <a:fld id="{53C4747B-2BB9-46AA-A530-9CA9835D1A6E}"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4"/>
          <p:cNvSpPr>
            <a:spLocks noGrp="1" noChangeArrowheads="1"/>
          </p:cNvSpPr>
          <p:nvPr>
            <p:ph type="dt" sz="half" idx="10"/>
          </p:nvPr>
        </p:nvSpPr>
        <p:spPr>
          <a:ln/>
        </p:spPr>
        <p:txBody>
          <a:bodyPr/>
          <a:lstStyle>
            <a:lvl1pPr>
              <a:defRPr/>
            </a:lvl1pPr>
          </a:lstStyle>
          <a:p>
            <a:fld id="{3F00BB2F-4CBF-4BFD-A05C-A0BC30BFE258}" type="datetimeFigureOut">
              <a:rPr lang="en-US" smtClean="0"/>
              <a:pPr/>
              <a:t>5/19/2010</a:t>
            </a:fld>
            <a:endParaRPr lang="en-US"/>
          </a:p>
        </p:txBody>
      </p:sp>
      <p:sp>
        <p:nvSpPr>
          <p:cNvPr id="5" name="Rectangle 155"/>
          <p:cNvSpPr>
            <a:spLocks noGrp="1" noChangeArrowheads="1"/>
          </p:cNvSpPr>
          <p:nvPr>
            <p:ph type="ftr" sz="quarter" idx="11"/>
          </p:nvPr>
        </p:nvSpPr>
        <p:spPr>
          <a:ln/>
        </p:spPr>
        <p:txBody>
          <a:bodyPr/>
          <a:lstStyle>
            <a:lvl1pPr>
              <a:defRPr/>
            </a:lvl1pPr>
          </a:lstStyle>
          <a:p>
            <a:endParaRPr lang="en-US"/>
          </a:p>
        </p:txBody>
      </p:sp>
      <p:sp>
        <p:nvSpPr>
          <p:cNvPr id="6" name="Rectangle 156"/>
          <p:cNvSpPr>
            <a:spLocks noGrp="1" noChangeArrowheads="1"/>
          </p:cNvSpPr>
          <p:nvPr>
            <p:ph type="sldNum" sz="quarter" idx="12"/>
          </p:nvPr>
        </p:nvSpPr>
        <p:spPr>
          <a:ln/>
        </p:spPr>
        <p:txBody>
          <a:bodyPr/>
          <a:lstStyle>
            <a:lvl1pPr>
              <a:defRPr/>
            </a:lvl1pPr>
          </a:lstStyle>
          <a:p>
            <a:fld id="{53C4747B-2BB9-46AA-A530-9CA9835D1A6E}"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fld id="{3F00BB2F-4CBF-4BFD-A05C-A0BC30BFE258}" type="datetimeFigureOut">
              <a:rPr lang="en-US" smtClean="0"/>
              <a:pPr/>
              <a:t>5/19/2010</a:t>
            </a:fld>
            <a:endParaRPr lang="en-US"/>
          </a:p>
        </p:txBody>
      </p:sp>
      <p:sp>
        <p:nvSpPr>
          <p:cNvPr id="6" name="Rectangle 155"/>
          <p:cNvSpPr>
            <a:spLocks noGrp="1" noChangeArrowheads="1"/>
          </p:cNvSpPr>
          <p:nvPr>
            <p:ph type="ftr" sz="quarter" idx="11"/>
          </p:nvPr>
        </p:nvSpPr>
        <p:spPr>
          <a:ln/>
        </p:spPr>
        <p:txBody>
          <a:bodyPr/>
          <a:lstStyle>
            <a:lvl1pPr>
              <a:defRPr/>
            </a:lvl1pPr>
          </a:lstStyle>
          <a:p>
            <a:endParaRPr lang="en-US"/>
          </a:p>
        </p:txBody>
      </p:sp>
      <p:sp>
        <p:nvSpPr>
          <p:cNvPr id="7" name="Rectangle 156"/>
          <p:cNvSpPr>
            <a:spLocks noGrp="1" noChangeArrowheads="1"/>
          </p:cNvSpPr>
          <p:nvPr>
            <p:ph type="sldNum" sz="quarter" idx="12"/>
          </p:nvPr>
        </p:nvSpPr>
        <p:spPr>
          <a:ln/>
        </p:spPr>
        <p:txBody>
          <a:bodyPr/>
          <a:lstStyle>
            <a:lvl1pPr>
              <a:defRPr/>
            </a:lvl1pPr>
          </a:lstStyle>
          <a:p>
            <a:fld id="{53C4747B-2BB9-46AA-A530-9CA9835D1A6E}"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4"/>
          <p:cNvSpPr>
            <a:spLocks noGrp="1" noChangeArrowheads="1"/>
          </p:cNvSpPr>
          <p:nvPr>
            <p:ph type="dt" sz="half" idx="10"/>
          </p:nvPr>
        </p:nvSpPr>
        <p:spPr>
          <a:ln/>
        </p:spPr>
        <p:txBody>
          <a:bodyPr/>
          <a:lstStyle>
            <a:lvl1pPr>
              <a:defRPr/>
            </a:lvl1pPr>
          </a:lstStyle>
          <a:p>
            <a:fld id="{3F00BB2F-4CBF-4BFD-A05C-A0BC30BFE258}" type="datetimeFigureOut">
              <a:rPr lang="en-US" smtClean="0"/>
              <a:pPr/>
              <a:t>5/19/2010</a:t>
            </a:fld>
            <a:endParaRPr lang="en-US"/>
          </a:p>
        </p:txBody>
      </p:sp>
      <p:sp>
        <p:nvSpPr>
          <p:cNvPr id="8" name="Rectangle 155"/>
          <p:cNvSpPr>
            <a:spLocks noGrp="1" noChangeArrowheads="1"/>
          </p:cNvSpPr>
          <p:nvPr>
            <p:ph type="ftr" sz="quarter" idx="11"/>
          </p:nvPr>
        </p:nvSpPr>
        <p:spPr>
          <a:ln/>
        </p:spPr>
        <p:txBody>
          <a:bodyPr/>
          <a:lstStyle>
            <a:lvl1pPr>
              <a:defRPr/>
            </a:lvl1pPr>
          </a:lstStyle>
          <a:p>
            <a:endParaRPr lang="en-US"/>
          </a:p>
        </p:txBody>
      </p:sp>
      <p:sp>
        <p:nvSpPr>
          <p:cNvPr id="9" name="Rectangle 156"/>
          <p:cNvSpPr>
            <a:spLocks noGrp="1" noChangeArrowheads="1"/>
          </p:cNvSpPr>
          <p:nvPr>
            <p:ph type="sldNum" sz="quarter" idx="12"/>
          </p:nvPr>
        </p:nvSpPr>
        <p:spPr>
          <a:ln/>
        </p:spPr>
        <p:txBody>
          <a:bodyPr/>
          <a:lstStyle>
            <a:lvl1pPr>
              <a:defRPr/>
            </a:lvl1pPr>
          </a:lstStyle>
          <a:p>
            <a:fld id="{53C4747B-2BB9-46AA-A530-9CA9835D1A6E}"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4"/>
          <p:cNvSpPr>
            <a:spLocks noGrp="1" noChangeArrowheads="1"/>
          </p:cNvSpPr>
          <p:nvPr>
            <p:ph type="dt" sz="half" idx="10"/>
          </p:nvPr>
        </p:nvSpPr>
        <p:spPr>
          <a:ln/>
        </p:spPr>
        <p:txBody>
          <a:bodyPr/>
          <a:lstStyle>
            <a:lvl1pPr>
              <a:defRPr/>
            </a:lvl1pPr>
          </a:lstStyle>
          <a:p>
            <a:fld id="{3F00BB2F-4CBF-4BFD-A05C-A0BC30BFE258}" type="datetimeFigureOut">
              <a:rPr lang="en-US" smtClean="0"/>
              <a:pPr/>
              <a:t>5/19/2010</a:t>
            </a:fld>
            <a:endParaRPr lang="en-US"/>
          </a:p>
        </p:txBody>
      </p:sp>
      <p:sp>
        <p:nvSpPr>
          <p:cNvPr id="4" name="Rectangle 155"/>
          <p:cNvSpPr>
            <a:spLocks noGrp="1" noChangeArrowheads="1"/>
          </p:cNvSpPr>
          <p:nvPr>
            <p:ph type="ftr" sz="quarter" idx="11"/>
          </p:nvPr>
        </p:nvSpPr>
        <p:spPr>
          <a:ln/>
        </p:spPr>
        <p:txBody>
          <a:bodyPr/>
          <a:lstStyle>
            <a:lvl1pPr>
              <a:defRPr/>
            </a:lvl1pPr>
          </a:lstStyle>
          <a:p>
            <a:endParaRPr lang="en-US"/>
          </a:p>
        </p:txBody>
      </p:sp>
      <p:sp>
        <p:nvSpPr>
          <p:cNvPr id="5" name="Rectangle 156"/>
          <p:cNvSpPr>
            <a:spLocks noGrp="1" noChangeArrowheads="1"/>
          </p:cNvSpPr>
          <p:nvPr>
            <p:ph type="sldNum" sz="quarter" idx="12"/>
          </p:nvPr>
        </p:nvSpPr>
        <p:spPr>
          <a:ln/>
        </p:spPr>
        <p:txBody>
          <a:bodyPr/>
          <a:lstStyle>
            <a:lvl1pPr>
              <a:defRPr/>
            </a:lvl1pPr>
          </a:lstStyle>
          <a:p>
            <a:fld id="{53C4747B-2BB9-46AA-A530-9CA9835D1A6E}"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fld id="{3F00BB2F-4CBF-4BFD-A05C-A0BC30BFE258}" type="datetimeFigureOut">
              <a:rPr lang="en-US" smtClean="0"/>
              <a:pPr/>
              <a:t>5/19/2010</a:t>
            </a:fld>
            <a:endParaRPr lang="en-US"/>
          </a:p>
        </p:txBody>
      </p:sp>
      <p:sp>
        <p:nvSpPr>
          <p:cNvPr id="3" name="Rectangle 155"/>
          <p:cNvSpPr>
            <a:spLocks noGrp="1" noChangeArrowheads="1"/>
          </p:cNvSpPr>
          <p:nvPr>
            <p:ph type="ftr" sz="quarter" idx="11"/>
          </p:nvPr>
        </p:nvSpPr>
        <p:spPr>
          <a:ln/>
        </p:spPr>
        <p:txBody>
          <a:bodyPr/>
          <a:lstStyle>
            <a:lvl1pPr>
              <a:defRPr/>
            </a:lvl1pPr>
          </a:lstStyle>
          <a:p>
            <a:endParaRPr lang="en-US"/>
          </a:p>
        </p:txBody>
      </p:sp>
      <p:sp>
        <p:nvSpPr>
          <p:cNvPr id="4" name="Rectangle 156"/>
          <p:cNvSpPr>
            <a:spLocks noGrp="1" noChangeArrowheads="1"/>
          </p:cNvSpPr>
          <p:nvPr>
            <p:ph type="sldNum" sz="quarter" idx="12"/>
          </p:nvPr>
        </p:nvSpPr>
        <p:spPr>
          <a:ln/>
        </p:spPr>
        <p:txBody>
          <a:bodyPr/>
          <a:lstStyle>
            <a:lvl1pPr>
              <a:defRPr/>
            </a:lvl1pPr>
          </a:lstStyle>
          <a:p>
            <a:fld id="{53C4747B-2BB9-46AA-A530-9CA9835D1A6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00BB2F-4CBF-4BFD-A05C-A0BC30BFE258}" type="datetimeFigureOut">
              <a:rPr lang="en-US" smtClean="0"/>
              <a:pPr/>
              <a:t>5/19/2010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4747B-2BB9-46AA-A530-9CA9835D1A6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fld id="{3F00BB2F-4CBF-4BFD-A05C-A0BC30BFE258}" type="datetimeFigureOut">
              <a:rPr lang="en-US" smtClean="0"/>
              <a:pPr/>
              <a:t>5/19/2010</a:t>
            </a:fld>
            <a:endParaRPr lang="en-US"/>
          </a:p>
        </p:txBody>
      </p:sp>
      <p:sp>
        <p:nvSpPr>
          <p:cNvPr id="6" name="Rectangle 155"/>
          <p:cNvSpPr>
            <a:spLocks noGrp="1" noChangeArrowheads="1"/>
          </p:cNvSpPr>
          <p:nvPr>
            <p:ph type="ftr" sz="quarter" idx="11"/>
          </p:nvPr>
        </p:nvSpPr>
        <p:spPr>
          <a:ln/>
        </p:spPr>
        <p:txBody>
          <a:bodyPr/>
          <a:lstStyle>
            <a:lvl1pPr>
              <a:defRPr/>
            </a:lvl1pPr>
          </a:lstStyle>
          <a:p>
            <a:endParaRPr lang="en-US"/>
          </a:p>
        </p:txBody>
      </p:sp>
      <p:sp>
        <p:nvSpPr>
          <p:cNvPr id="7" name="Rectangle 156"/>
          <p:cNvSpPr>
            <a:spLocks noGrp="1" noChangeArrowheads="1"/>
          </p:cNvSpPr>
          <p:nvPr>
            <p:ph type="sldNum" sz="quarter" idx="12"/>
          </p:nvPr>
        </p:nvSpPr>
        <p:spPr>
          <a:ln/>
        </p:spPr>
        <p:txBody>
          <a:bodyPr/>
          <a:lstStyle>
            <a:lvl1pPr>
              <a:defRPr/>
            </a:lvl1pPr>
          </a:lstStyle>
          <a:p>
            <a:fld id="{53C4747B-2BB9-46AA-A530-9CA9835D1A6E}"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fld id="{3F00BB2F-4CBF-4BFD-A05C-A0BC30BFE258}" type="datetimeFigureOut">
              <a:rPr lang="en-US" smtClean="0"/>
              <a:pPr/>
              <a:t>5/19/2010</a:t>
            </a:fld>
            <a:endParaRPr lang="en-US"/>
          </a:p>
        </p:txBody>
      </p:sp>
      <p:sp>
        <p:nvSpPr>
          <p:cNvPr id="6" name="Rectangle 155"/>
          <p:cNvSpPr>
            <a:spLocks noGrp="1" noChangeArrowheads="1"/>
          </p:cNvSpPr>
          <p:nvPr>
            <p:ph type="ftr" sz="quarter" idx="11"/>
          </p:nvPr>
        </p:nvSpPr>
        <p:spPr>
          <a:ln/>
        </p:spPr>
        <p:txBody>
          <a:bodyPr/>
          <a:lstStyle>
            <a:lvl1pPr>
              <a:defRPr/>
            </a:lvl1pPr>
          </a:lstStyle>
          <a:p>
            <a:endParaRPr lang="en-US"/>
          </a:p>
        </p:txBody>
      </p:sp>
      <p:sp>
        <p:nvSpPr>
          <p:cNvPr id="7" name="Rectangle 156"/>
          <p:cNvSpPr>
            <a:spLocks noGrp="1" noChangeArrowheads="1"/>
          </p:cNvSpPr>
          <p:nvPr>
            <p:ph type="sldNum" sz="quarter" idx="12"/>
          </p:nvPr>
        </p:nvSpPr>
        <p:spPr>
          <a:ln/>
        </p:spPr>
        <p:txBody>
          <a:bodyPr/>
          <a:lstStyle>
            <a:lvl1pPr>
              <a:defRPr/>
            </a:lvl1pPr>
          </a:lstStyle>
          <a:p>
            <a:fld id="{53C4747B-2BB9-46AA-A530-9CA9835D1A6E}"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fld id="{3F00BB2F-4CBF-4BFD-A05C-A0BC30BFE258}" type="datetimeFigureOut">
              <a:rPr lang="en-US" smtClean="0"/>
              <a:pPr/>
              <a:t>5/19/2010</a:t>
            </a:fld>
            <a:endParaRPr lang="en-US"/>
          </a:p>
        </p:txBody>
      </p:sp>
      <p:sp>
        <p:nvSpPr>
          <p:cNvPr id="5" name="Rectangle 155"/>
          <p:cNvSpPr>
            <a:spLocks noGrp="1" noChangeArrowheads="1"/>
          </p:cNvSpPr>
          <p:nvPr>
            <p:ph type="ftr" sz="quarter" idx="11"/>
          </p:nvPr>
        </p:nvSpPr>
        <p:spPr>
          <a:ln/>
        </p:spPr>
        <p:txBody>
          <a:bodyPr/>
          <a:lstStyle>
            <a:lvl1pPr>
              <a:defRPr/>
            </a:lvl1pPr>
          </a:lstStyle>
          <a:p>
            <a:endParaRPr lang="en-US"/>
          </a:p>
        </p:txBody>
      </p:sp>
      <p:sp>
        <p:nvSpPr>
          <p:cNvPr id="6" name="Rectangle 156"/>
          <p:cNvSpPr>
            <a:spLocks noGrp="1" noChangeArrowheads="1"/>
          </p:cNvSpPr>
          <p:nvPr>
            <p:ph type="sldNum" sz="quarter" idx="12"/>
          </p:nvPr>
        </p:nvSpPr>
        <p:spPr>
          <a:ln/>
        </p:spPr>
        <p:txBody>
          <a:bodyPr/>
          <a:lstStyle>
            <a:lvl1pPr>
              <a:defRPr/>
            </a:lvl1pPr>
          </a:lstStyle>
          <a:p>
            <a:fld id="{53C4747B-2BB9-46AA-A530-9CA9835D1A6E}"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fld id="{3F00BB2F-4CBF-4BFD-A05C-A0BC30BFE258}" type="datetimeFigureOut">
              <a:rPr lang="en-US" smtClean="0"/>
              <a:pPr/>
              <a:t>5/19/2010</a:t>
            </a:fld>
            <a:endParaRPr lang="en-US"/>
          </a:p>
        </p:txBody>
      </p:sp>
      <p:sp>
        <p:nvSpPr>
          <p:cNvPr id="5" name="Rectangle 155"/>
          <p:cNvSpPr>
            <a:spLocks noGrp="1" noChangeArrowheads="1"/>
          </p:cNvSpPr>
          <p:nvPr>
            <p:ph type="ftr" sz="quarter" idx="11"/>
          </p:nvPr>
        </p:nvSpPr>
        <p:spPr>
          <a:ln/>
        </p:spPr>
        <p:txBody>
          <a:bodyPr/>
          <a:lstStyle>
            <a:lvl1pPr>
              <a:defRPr/>
            </a:lvl1pPr>
          </a:lstStyle>
          <a:p>
            <a:endParaRPr lang="en-US"/>
          </a:p>
        </p:txBody>
      </p:sp>
      <p:sp>
        <p:nvSpPr>
          <p:cNvPr id="6" name="Rectangle 156"/>
          <p:cNvSpPr>
            <a:spLocks noGrp="1" noChangeArrowheads="1"/>
          </p:cNvSpPr>
          <p:nvPr>
            <p:ph type="sldNum" sz="quarter" idx="12"/>
          </p:nvPr>
        </p:nvSpPr>
        <p:spPr>
          <a:ln/>
        </p:spPr>
        <p:txBody>
          <a:bodyPr/>
          <a:lstStyle>
            <a:lvl1pPr>
              <a:defRPr/>
            </a:lvl1pPr>
          </a:lstStyle>
          <a:p>
            <a:fld id="{53C4747B-2BB9-46AA-A530-9CA9835D1A6E}"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4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44"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4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46"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4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4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49"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50"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51"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52"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53"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15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0"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lgn="ctr">
                  <a:defRPr/>
                </a:pPr>
                <a:endParaRPr lang="en-US">
                  <a:latin typeface="Arial" charset="0"/>
                </a:endParaRP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27"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128"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129"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130"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131"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132"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133"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134"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135"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138"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lgn="ctr">
                  <a:defRPr/>
                </a:pPr>
                <a:endParaRPr lang="en-US">
                  <a:latin typeface="Arial" charset="0"/>
                </a:endParaRPr>
              </a:p>
            </p:txBody>
          </p:sp>
          <p:sp>
            <p:nvSpPr>
              <p:cNvPr id="139"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lgn="ctr">
                  <a:defRPr/>
                </a:pPr>
                <a:endParaRPr lang="en-US">
                  <a:latin typeface="Arial" charset="0"/>
                </a:endParaRPr>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lgn="ctr">
                  <a:defRPr/>
                </a:pPr>
                <a:endParaRPr lang="en-US">
                  <a:latin typeface="Arial" charset="0"/>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lgn="ctr">
                  <a:defRPr/>
                </a:pPr>
                <a:endParaRPr lang="en-US">
                  <a:latin typeface="Arial" charset="0"/>
                </a:endParaRPr>
              </a:p>
            </p:txBody>
          </p:sp>
        </p:grpSp>
      </p:grpSp>
      <p:sp>
        <p:nvSpPr>
          <p:cNvPr id="2" name="Title 1"/>
          <p:cNvSpPr>
            <a:spLocks noGrp="1"/>
          </p:cNvSpPr>
          <p:nvPr>
            <p:ph type="title"/>
          </p:nvPr>
        </p:nvSpPr>
        <p:spPr>
          <a:xfrm>
            <a:off x="152400" y="381000"/>
            <a:ext cx="8839200" cy="1041400"/>
          </a:xfrm>
        </p:spPr>
        <p:txBody>
          <a:bodyPr/>
          <a:lstStyle/>
          <a:p>
            <a:r>
              <a:rPr lang="en-US"/>
              <a:t>Click to edit Master title style</a:t>
            </a:r>
          </a:p>
        </p:txBody>
      </p:sp>
      <p:sp>
        <p:nvSpPr>
          <p:cNvPr id="3" name="Table Placeholder 2"/>
          <p:cNvSpPr>
            <a:spLocks noGrp="1"/>
          </p:cNvSpPr>
          <p:nvPr>
            <p:ph type="tbl" idx="1"/>
          </p:nvPr>
        </p:nvSpPr>
        <p:spPr>
          <a:xfrm>
            <a:off x="152400" y="1422400"/>
            <a:ext cx="8839200" cy="4749800"/>
          </a:xfrm>
        </p:spPr>
        <p:txBody>
          <a:bodyPr/>
          <a:lstStyle/>
          <a:p>
            <a:pPr lvl="0"/>
            <a:endParaRPr lang="en-U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00BB2F-4CBF-4BFD-A05C-A0BC30BFE258}" type="datetimeFigureOut">
              <a:rPr lang="en-US" smtClean="0"/>
              <a:pPr/>
              <a:t>5/19/2010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4747B-2BB9-46AA-A530-9CA9835D1A6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00BB2F-4CBF-4BFD-A05C-A0BC30BFE258}" type="datetimeFigureOut">
              <a:rPr lang="en-US" smtClean="0"/>
              <a:pPr/>
              <a:t>5/19/2010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C4747B-2BB9-46AA-A530-9CA9835D1A6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00BB2F-4CBF-4BFD-A05C-A0BC30BFE258}" type="datetimeFigureOut">
              <a:rPr lang="en-US" smtClean="0"/>
              <a:pPr/>
              <a:t>5/19/2010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C4747B-2BB9-46AA-A530-9CA9835D1A6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00BB2F-4CBF-4BFD-A05C-A0BC30BFE258}" type="datetimeFigureOut">
              <a:rPr lang="en-US" smtClean="0"/>
              <a:pPr/>
              <a:t>5/19/2010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C4747B-2BB9-46AA-A530-9CA9835D1A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0BB2F-4CBF-4BFD-A05C-A0BC30BFE258}" type="datetimeFigureOut">
              <a:rPr lang="en-US" smtClean="0"/>
              <a:pPr/>
              <a:t>5/19/2010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C4747B-2BB9-46AA-A530-9CA9835D1A6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00BB2F-4CBF-4BFD-A05C-A0BC30BFE258}" type="datetimeFigureOut">
              <a:rPr lang="en-US" smtClean="0"/>
              <a:pPr/>
              <a:t>5/19/2010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C4747B-2BB9-46AA-A530-9CA9835D1A6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00BB2F-4CBF-4BFD-A05C-A0BC30BFE258}" type="datetimeFigureOut">
              <a:rPr lang="en-US" smtClean="0"/>
              <a:pPr/>
              <a:t>5/19/2010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C4747B-2BB9-46AA-A530-9CA9835D1A6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0BB2F-4CBF-4BFD-A05C-A0BC30BFE258}" type="datetimeFigureOut">
              <a:rPr lang="en-US" smtClean="0"/>
              <a:pPr/>
              <a:t>5/19/2010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C4747B-2BB9-46AA-A530-9CA9835D1A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422400"/>
            <a:ext cx="9147175" cy="5435600"/>
            <a:chOff x="0" y="896"/>
            <a:chExt cx="5762" cy="3424"/>
          </a:xfrm>
        </p:grpSpPr>
        <p:grpSp>
          <p:nvGrpSpPr>
            <p:cNvPr id="3" name="Group 3"/>
            <p:cNvGrpSpPr>
              <a:grpSpLocks/>
            </p:cNvGrpSpPr>
            <p:nvPr userDrawn="1"/>
          </p:nvGrpSpPr>
          <p:grpSpPr bwMode="auto">
            <a:xfrm>
              <a:off x="20" y="896"/>
              <a:ext cx="5742" cy="3424"/>
              <a:chOff x="20" y="896"/>
              <a:chExt cx="5742" cy="3424"/>
            </a:xfrm>
          </p:grpSpPr>
          <p:sp>
            <p:nvSpPr>
              <p:cNvPr id="77828"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77829"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77830"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77831"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77832"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77833"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77834"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77835"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77836"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77837"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77838"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77839"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sp>
            <p:nvSpPr>
              <p:cNvPr id="77840"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lgn="ctr">
                  <a:defRPr/>
                </a:pPr>
                <a:endParaRPr lang="en-US">
                  <a:latin typeface="Arial" charset="0"/>
                </a:endParaRPr>
              </a:p>
            </p:txBody>
          </p:sp>
        </p:grpSp>
        <p:grpSp>
          <p:nvGrpSpPr>
            <p:cNvPr id="4" name="Group 17"/>
            <p:cNvGrpSpPr>
              <a:grpSpLocks/>
            </p:cNvGrpSpPr>
            <p:nvPr userDrawn="1"/>
          </p:nvGrpSpPr>
          <p:grpSpPr bwMode="auto">
            <a:xfrm>
              <a:off x="0" y="2291"/>
              <a:ext cx="1385" cy="1702"/>
              <a:chOff x="0" y="2291"/>
              <a:chExt cx="1385" cy="1702"/>
            </a:xfrm>
          </p:grpSpPr>
          <p:sp>
            <p:nvSpPr>
              <p:cNvPr id="77842"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43"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44"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45"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46"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47"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48"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49"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50"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51"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52"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53"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54"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55"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56"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57"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58"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59"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60"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61"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62"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63"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64"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65"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66"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67"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68"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69"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70"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71"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72"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73"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74"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75"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76"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77"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78"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79"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80"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81"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82"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83"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84"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85"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86"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87"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88"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89"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90"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91"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92"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93"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94"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95"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96"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97"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98"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899"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00"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01"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02"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03"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04"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05"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lgn="ctr">
                  <a:defRPr/>
                </a:pPr>
                <a:endParaRPr lang="en-US">
                  <a:latin typeface="Arial" charset="0"/>
                </a:endParaRPr>
              </a:p>
            </p:txBody>
          </p:sp>
          <p:sp>
            <p:nvSpPr>
              <p:cNvPr id="77906"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07"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08"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09"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10"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11"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12"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13"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14"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15"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16"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17"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18"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19"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20"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21"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22"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23"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24"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25"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26"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27"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28"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29"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30"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31"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32"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33"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34"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35"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36"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37"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38"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39"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40"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41"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42"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43"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44"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45"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46"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47"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48"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49"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50"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51"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52"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53"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54"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55"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56"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57"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58"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59"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60"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61"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62"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77963"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77964"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77965"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77966"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77967"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77968"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77969"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77970"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algn="ctr">
                  <a:defRPr/>
                </a:pPr>
                <a:endParaRPr lang="en-US">
                  <a:latin typeface="Arial" charset="0"/>
                </a:endParaRPr>
              </a:p>
            </p:txBody>
          </p:sp>
          <p:sp>
            <p:nvSpPr>
              <p:cNvPr id="77971"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72"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algn="ctr">
                  <a:defRPr/>
                </a:pPr>
                <a:endParaRPr lang="en-US">
                  <a:latin typeface="Arial" charset="0"/>
                </a:endParaRPr>
              </a:p>
            </p:txBody>
          </p:sp>
          <p:sp>
            <p:nvSpPr>
              <p:cNvPr id="77973"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lgn="ctr">
                  <a:defRPr/>
                </a:pPr>
                <a:endParaRPr lang="en-US">
                  <a:latin typeface="Arial" charset="0"/>
                </a:endParaRPr>
              </a:p>
            </p:txBody>
          </p:sp>
          <p:sp>
            <p:nvSpPr>
              <p:cNvPr id="77974"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lgn="ctr">
                  <a:defRPr/>
                </a:pPr>
                <a:endParaRPr lang="en-US">
                  <a:latin typeface="Arial" charset="0"/>
                </a:endParaRPr>
              </a:p>
            </p:txBody>
          </p:sp>
          <p:sp>
            <p:nvSpPr>
              <p:cNvPr id="77975"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lgn="ctr">
                  <a:defRPr/>
                </a:pPr>
                <a:endParaRPr lang="en-US">
                  <a:latin typeface="Arial" charset="0"/>
                </a:endParaRPr>
              </a:p>
            </p:txBody>
          </p:sp>
          <p:sp>
            <p:nvSpPr>
              <p:cNvPr id="7797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lgn="ctr">
                  <a:defRPr/>
                </a:pPr>
                <a:endParaRPr lang="en-US">
                  <a:latin typeface="Arial" charset="0"/>
                </a:endParaRPr>
              </a:p>
            </p:txBody>
          </p:sp>
        </p:grpSp>
      </p:grpSp>
      <p:sp>
        <p:nvSpPr>
          <p:cNvPr id="3075"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7978"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atin typeface="Arial" charset="0"/>
              </a:defRPr>
            </a:lvl1pPr>
          </a:lstStyle>
          <a:p>
            <a:fld id="{3F00BB2F-4CBF-4BFD-A05C-A0BC30BFE258}" type="datetimeFigureOut">
              <a:rPr lang="en-US" smtClean="0"/>
              <a:pPr/>
              <a:t>5/19/2010</a:t>
            </a:fld>
            <a:endParaRPr lang="en-US"/>
          </a:p>
        </p:txBody>
      </p:sp>
      <p:sp>
        <p:nvSpPr>
          <p:cNvPr id="77979"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endParaRPr lang="en-US"/>
          </a:p>
        </p:txBody>
      </p:sp>
      <p:sp>
        <p:nvSpPr>
          <p:cNvPr id="77980"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fld id="{53C4747B-2BB9-46AA-A530-9CA9835D1A6E}" type="slidenum">
              <a:rPr lang="en-US" smtClean="0"/>
              <a:pPr/>
              <a:t>‹#›</a:t>
            </a:fld>
            <a:endParaRPr lang="en-US"/>
          </a:p>
        </p:txBody>
      </p:sp>
      <p:sp>
        <p:nvSpPr>
          <p:cNvPr id="3079"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eaLnBrk="0" fontAlgn="base" hangingPunct="0">
        <a:spcBef>
          <a:spcPct val="0"/>
        </a:spcBef>
        <a:spcAft>
          <a:spcPct val="0"/>
        </a:spcAft>
        <a:defRPr sz="4400">
          <a:solidFill>
            <a:schemeClr val="tx2"/>
          </a:solidFill>
          <a:latin typeface="Tahoma" pitchFamily="34" charset="0"/>
        </a:defRPr>
      </a:lvl6pPr>
      <a:lvl7pPr marL="914400" algn="ctr" rtl="0" eaLnBrk="0" fontAlgn="base" hangingPunct="0">
        <a:spcBef>
          <a:spcPct val="0"/>
        </a:spcBef>
        <a:spcAft>
          <a:spcPct val="0"/>
        </a:spcAft>
        <a:defRPr sz="4400">
          <a:solidFill>
            <a:schemeClr val="tx2"/>
          </a:solidFill>
          <a:latin typeface="Tahoma" pitchFamily="34" charset="0"/>
        </a:defRPr>
      </a:lvl7pPr>
      <a:lvl8pPr marL="1371600" algn="ctr" rtl="0" eaLnBrk="0" fontAlgn="base" hangingPunct="0">
        <a:spcBef>
          <a:spcPct val="0"/>
        </a:spcBef>
        <a:spcAft>
          <a:spcPct val="0"/>
        </a:spcAft>
        <a:defRPr sz="4400">
          <a:solidFill>
            <a:schemeClr val="tx2"/>
          </a:solidFill>
          <a:latin typeface="Tahoma" pitchFamily="34" charset="0"/>
        </a:defRPr>
      </a:lvl8pPr>
      <a:lvl9pPr marL="1828800" algn="ctr" rtl="0" eaLnBrk="0" fontAlgn="base" hangingPunct="0">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80000"/>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80000"/>
        <a:buFont typeface="Arial" pitchFamily="34" charset="0"/>
        <a:buChar char="►"/>
        <a:defRPr sz="2000">
          <a:solidFill>
            <a:schemeClr val="tx1"/>
          </a:solidFill>
          <a:latin typeface="+mn-lt"/>
        </a:defRPr>
      </a:lvl5pPr>
      <a:lvl6pPr marL="2514600" indent="-228600" algn="l" rtl="0" eaLnBrk="0" fontAlgn="base" hangingPunct="0">
        <a:spcBef>
          <a:spcPct val="20000"/>
        </a:spcBef>
        <a:spcAft>
          <a:spcPct val="0"/>
        </a:spcAft>
        <a:buClr>
          <a:schemeClr val="hlink"/>
        </a:buClr>
        <a:buSzPct val="80000"/>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Clr>
          <a:schemeClr val="hlink"/>
        </a:buClr>
        <a:buSzPct val="80000"/>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Clr>
          <a:schemeClr val="hlink"/>
        </a:buClr>
        <a:buSzPct val="80000"/>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Clr>
          <a:schemeClr val="hlink"/>
        </a:buClr>
        <a:buSzPct val="80000"/>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emf"/><Relationship Id="rId18" Type="http://schemas.openxmlformats.org/officeDocument/2006/relationships/image" Target="../media/image30.emf"/><Relationship Id="rId26" Type="http://schemas.openxmlformats.org/officeDocument/2006/relationships/image" Target="../media/image36.jpeg"/><Relationship Id="rId3" Type="http://schemas.openxmlformats.org/officeDocument/2006/relationships/hyperlink" Target="http://images.google.com/imgres?imgurl=http://www.bae.uky.edu/tstomb/images/Research/soil_sensor4.JPG&amp;imgrefurl=http://www.bae.uky.edu/tstomb/soil_sensor.htm&amp;usg=__0D2my10V2S3ZOj7uOgdBUjmmNfo=&amp;h=793&amp;w=967&amp;sz=238&amp;hl=en&amp;start=2&amp;um=1&amp;itbs=1&amp;tbnid=CrI2ZXmeb3krMM:&amp;tbnh=121&amp;tbnw=148&amp;prev=/images?q=soil+sensor&amp;um=1&amp;hl=en&amp;sa=N&amp;rls=com.microsoft:en-us:IE-SearchBox&amp;tbs=isch:1" TargetMode="External"/><Relationship Id="rId21" Type="http://schemas.openxmlformats.org/officeDocument/2006/relationships/image" Target="../media/image33.jpeg"/><Relationship Id="rId7" Type="http://schemas.openxmlformats.org/officeDocument/2006/relationships/hyperlink" Target="http://www.delta-t.co.uk/cgi-bin/images.cgi?rm=show_image&amp;size=m&amp;image=2005092819880" TargetMode="External"/><Relationship Id="rId12" Type="http://schemas.openxmlformats.org/officeDocument/2006/relationships/image" Target="../media/image24.png"/><Relationship Id="rId17" Type="http://schemas.openxmlformats.org/officeDocument/2006/relationships/image" Target="../media/image29.emf"/><Relationship Id="rId25" Type="http://schemas.openxmlformats.org/officeDocument/2006/relationships/hyperlink" Target="http://img.directindustry.com/images_di/photo-g/snow-sensor-318328.jpg" TargetMode="External"/><Relationship Id="rId2" Type="http://schemas.openxmlformats.org/officeDocument/2006/relationships/notesSlide" Target="../notesSlides/notesSlide6.xml"/><Relationship Id="rId16" Type="http://schemas.openxmlformats.org/officeDocument/2006/relationships/image" Target="../media/image28.emf"/><Relationship Id="rId20" Type="http://schemas.openxmlformats.org/officeDocument/2006/relationships/image" Target="../media/image32.emf"/><Relationship Id="rId29" Type="http://schemas.openxmlformats.org/officeDocument/2006/relationships/hyperlink" Target="http://images.google.com/imgres?imgurl=http://www.cflhd.gov/agm/images/fig112.jpg&amp;imgrefurl=http://www.cflhd.gov/agm/engApplications/SubsurfaceChartacter/631DetectingSubsurfaceUtilities.htm&amp;usg=__j7wVazaY_yQgdofwUDqWCZDVQbE=&amp;h=381&amp;w=375&amp;sz=18&amp;hl=en&amp;start=28&amp;um=1&amp;itbs=1&amp;tbnid=pHU578o3ReITTM:&amp;tbnh=123&amp;tbnw=121&amp;prev=/images?q=geophysical+sensor&amp;start=20&amp;um=1&amp;hl=en&amp;sa=N&amp;rls=com.microsoft:en-us:IE-SearchBox&amp;ndsp=20&amp;tbs=isch:1" TargetMode="External"/><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3.png"/><Relationship Id="rId24" Type="http://schemas.openxmlformats.org/officeDocument/2006/relationships/image" Target="../media/image35.jpeg"/><Relationship Id="rId32" Type="http://schemas.openxmlformats.org/officeDocument/2006/relationships/image" Target="../media/image39.jpeg"/><Relationship Id="rId5" Type="http://schemas.openxmlformats.org/officeDocument/2006/relationships/hyperlink" Target="http://www.stevenswater.com/software/images/pogopda_float.jpg" TargetMode="External"/><Relationship Id="rId15" Type="http://schemas.openxmlformats.org/officeDocument/2006/relationships/image" Target="../media/image27.emf"/><Relationship Id="rId23" Type="http://schemas.openxmlformats.org/officeDocument/2006/relationships/hyperlink" Target="http://images.google.com/imgres?imgurl=http://www.delta-t.co.uk/cgi-bin/images.cgi?rm=show_image&amp;size=m&amp;image=2005092819420&amp;imgrefurl=http://www.delta-t.co.uk/groups.html?group2005092332137&amp;usg=__Oxd6KQ4pb4-sTLiUolFxCOWfew4=&amp;h=400&amp;w=400&amp;sz=12&amp;hl=en&amp;start=27&amp;um=1&amp;itbs=1&amp;tbnid=cxPrZI7Lq-y8UM:&amp;tbnh=124&amp;tbnw=124&amp;prev=/images?q=soil+sensor&amp;start=20&amp;um=1&amp;hl=en&amp;sa=N&amp;rls=com.microsoft:en-us:IE-SearchBox&amp;ndsp=20&amp;tbs=isch:1" TargetMode="External"/><Relationship Id="rId28" Type="http://schemas.openxmlformats.org/officeDocument/2006/relationships/image" Target="../media/image37.jpeg"/><Relationship Id="rId10" Type="http://schemas.openxmlformats.org/officeDocument/2006/relationships/image" Target="../media/image22.png"/><Relationship Id="rId19" Type="http://schemas.openxmlformats.org/officeDocument/2006/relationships/image" Target="../media/image31.emf"/><Relationship Id="rId31" Type="http://schemas.openxmlformats.org/officeDocument/2006/relationships/hyperlink" Target="http://www.okm-emirates.com/images/roverc2_controlunit1.jpg" TargetMode="External"/><Relationship Id="rId4" Type="http://schemas.openxmlformats.org/officeDocument/2006/relationships/image" Target="../media/image18.jpeg"/><Relationship Id="rId9" Type="http://schemas.openxmlformats.org/officeDocument/2006/relationships/image" Target="../media/image21.png"/><Relationship Id="rId14" Type="http://schemas.openxmlformats.org/officeDocument/2006/relationships/image" Target="../media/image26.emf"/><Relationship Id="rId22" Type="http://schemas.openxmlformats.org/officeDocument/2006/relationships/image" Target="../media/image34.jpeg"/><Relationship Id="rId27" Type="http://schemas.openxmlformats.org/officeDocument/2006/relationships/hyperlink" Target="http://images.google.com/imgres?imgurl=http://www.heatersplus.com/images/cit1.gif&amp;imgrefurl=http://www.heatersplus.com/cit-1.htm&amp;usg=__nUAmpUMQtnOdIpzxmu4omitCS0k=&amp;h=328&amp;w=259&amp;sz=47&amp;hl=en&amp;start=5&amp;um=1&amp;itbs=1&amp;tbnid=R_8_Y62HmFZMTM:&amp;tbnh=118&amp;tbnw=93&amp;prev=/images?q=snow+sensor&amp;um=1&amp;hl=en&amp;rls=com.microsoft:en-us:IE-SearchBox&amp;tbs=isch:1" TargetMode="External"/><Relationship Id="rId30" Type="http://schemas.openxmlformats.org/officeDocument/2006/relationships/image" Target="../media/image3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culter.colorado.edu/exec/.extracttoolA?gre4solu.nc"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themeOverride" Target="../theme/themeOverride1.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2" Type="http://schemas.openxmlformats.org/officeDocument/2006/relationships/notesSlide" Target="../notesSlides/notesSlide8.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diagramData" Target="../diagrams/data10.xml"/><Relationship Id="rId18" Type="http://schemas.openxmlformats.org/officeDocument/2006/relationships/diagramData" Target="../diagrams/data11.xml"/><Relationship Id="rId26" Type="http://schemas.openxmlformats.org/officeDocument/2006/relationships/diagramColors" Target="../diagrams/colors12.xml"/><Relationship Id="rId3" Type="http://schemas.openxmlformats.org/officeDocument/2006/relationships/diagramData" Target="../diagrams/data8.xml"/><Relationship Id="rId21" Type="http://schemas.openxmlformats.org/officeDocument/2006/relationships/diagramColors" Target="../diagrams/colors11.xml"/><Relationship Id="rId34" Type="http://schemas.openxmlformats.org/officeDocument/2006/relationships/diagramLayout" Target="../diagrams/layout14.xml"/><Relationship Id="rId7" Type="http://schemas.microsoft.com/office/2007/relationships/diagramDrawing" Target="../diagrams/drawing8.xml"/><Relationship Id="rId12" Type="http://schemas.microsoft.com/office/2007/relationships/diagramDrawing" Target="../diagrams/drawing9.xml"/><Relationship Id="rId17" Type="http://schemas.microsoft.com/office/2007/relationships/diagramDrawing" Target="../diagrams/drawing10.xml"/><Relationship Id="rId25" Type="http://schemas.openxmlformats.org/officeDocument/2006/relationships/diagramQuickStyle" Target="../diagrams/quickStyle12.xml"/><Relationship Id="rId33" Type="http://schemas.openxmlformats.org/officeDocument/2006/relationships/diagramData" Target="../diagrams/data14.xml"/><Relationship Id="rId2" Type="http://schemas.openxmlformats.org/officeDocument/2006/relationships/notesSlide" Target="../notesSlides/notesSlide9.xml"/><Relationship Id="rId16" Type="http://schemas.openxmlformats.org/officeDocument/2006/relationships/diagramColors" Target="../diagrams/colors10.xml"/><Relationship Id="rId20" Type="http://schemas.openxmlformats.org/officeDocument/2006/relationships/diagramQuickStyle" Target="../diagrams/quickStyle11.xml"/><Relationship Id="rId29" Type="http://schemas.openxmlformats.org/officeDocument/2006/relationships/diagramLayout" Target="../diagrams/layout13.xml"/><Relationship Id="rId1" Type="http://schemas.openxmlformats.org/officeDocument/2006/relationships/slideLayout" Target="../slideLayouts/slideLayout7.xml"/><Relationship Id="rId6" Type="http://schemas.openxmlformats.org/officeDocument/2006/relationships/diagramColors" Target="../diagrams/colors8.xml"/><Relationship Id="rId11" Type="http://schemas.openxmlformats.org/officeDocument/2006/relationships/diagramColors" Target="../diagrams/colors9.xml"/><Relationship Id="rId24" Type="http://schemas.openxmlformats.org/officeDocument/2006/relationships/diagramLayout" Target="../diagrams/layout12.xml"/><Relationship Id="rId32" Type="http://schemas.microsoft.com/office/2007/relationships/diagramDrawing" Target="../diagrams/drawing13.xml"/><Relationship Id="rId37" Type="http://schemas.microsoft.com/office/2007/relationships/diagramDrawing" Target="../diagrams/drawing14.xml"/><Relationship Id="rId5" Type="http://schemas.openxmlformats.org/officeDocument/2006/relationships/diagramQuickStyle" Target="../diagrams/quickStyle8.xml"/><Relationship Id="rId15" Type="http://schemas.openxmlformats.org/officeDocument/2006/relationships/diagramQuickStyle" Target="../diagrams/quickStyle10.xml"/><Relationship Id="rId23" Type="http://schemas.openxmlformats.org/officeDocument/2006/relationships/diagramData" Target="../diagrams/data12.xml"/><Relationship Id="rId28" Type="http://schemas.openxmlformats.org/officeDocument/2006/relationships/diagramData" Target="../diagrams/data13.xml"/><Relationship Id="rId36" Type="http://schemas.openxmlformats.org/officeDocument/2006/relationships/diagramColors" Target="../diagrams/colors14.xml"/><Relationship Id="rId10" Type="http://schemas.openxmlformats.org/officeDocument/2006/relationships/diagramQuickStyle" Target="../diagrams/quickStyle9.xml"/><Relationship Id="rId19" Type="http://schemas.openxmlformats.org/officeDocument/2006/relationships/diagramLayout" Target="../diagrams/layout11.xml"/><Relationship Id="rId31" Type="http://schemas.openxmlformats.org/officeDocument/2006/relationships/diagramColors" Target="../diagrams/colors13.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diagramLayout" Target="../diagrams/layout10.xml"/><Relationship Id="rId22" Type="http://schemas.microsoft.com/office/2007/relationships/diagramDrawing" Target="../diagrams/drawing11.xml"/><Relationship Id="rId27" Type="http://schemas.microsoft.com/office/2007/relationships/diagramDrawing" Target="../diagrams/drawing12.xml"/><Relationship Id="rId30" Type="http://schemas.openxmlformats.org/officeDocument/2006/relationships/diagramQuickStyle" Target="../diagrams/quickStyle13.xml"/><Relationship Id="rId35"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hyperlink" Target="http://external.opengis.org/twiki_public/bin/view/HydrologyDWG/WebHome"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495300" y="1143000"/>
            <a:ext cx="8153400" cy="4419600"/>
          </a:xfrm>
        </p:spPr>
        <p:txBody>
          <a:bodyPr>
            <a:normAutofit fontScale="90000"/>
          </a:bodyPr>
          <a:lstStyle/>
          <a:p>
            <a:pPr eaLnBrk="1" hangingPunct="1">
              <a:lnSpc>
                <a:spcPct val="80000"/>
              </a:lnSpc>
            </a:pPr>
            <a:r>
              <a:rPr lang="en-US" sz="6000" dirty="0" smtClean="0"/>
              <a:t>CZO Integrated Data Management</a:t>
            </a:r>
            <a:br>
              <a:rPr lang="en-US" sz="6000" dirty="0" smtClean="0"/>
            </a:br>
            <a:r>
              <a:rPr lang="en-US" sz="6000" dirty="0" smtClean="0"/>
              <a:t/>
            </a:r>
            <a:br>
              <a:rPr lang="en-US" sz="6000" dirty="0" smtClean="0"/>
            </a:br>
            <a:r>
              <a:rPr lang="en-US" sz="4000" dirty="0" smtClean="0"/>
              <a:t>Web services, CZO data publication system prototype</a:t>
            </a:r>
            <a:r>
              <a:rPr lang="en-US" sz="4000" smtClean="0"/>
              <a:t>, demo</a:t>
            </a:r>
            <a:r>
              <a:rPr lang="en-US" sz="4800" dirty="0" smtClean="0"/>
              <a:t/>
            </a:r>
            <a:br>
              <a:rPr lang="en-US" sz="4800" dirty="0" smtClean="0"/>
            </a:br>
            <a:r>
              <a:rPr lang="en-US" sz="6000" dirty="0" smtClean="0"/>
              <a:t/>
            </a:r>
            <a:br>
              <a:rPr lang="en-US" sz="6000" dirty="0" smtClean="0"/>
            </a:br>
            <a:endParaRPr lang="en-US" sz="6000" dirty="0" smtClean="0"/>
          </a:p>
        </p:txBody>
      </p:sp>
      <p:sp>
        <p:nvSpPr>
          <p:cNvPr id="32774" name="Rectangle 10"/>
          <p:cNvSpPr>
            <a:spLocks noChangeArrowheads="1"/>
          </p:cNvSpPr>
          <p:nvPr/>
        </p:nvSpPr>
        <p:spPr bwMode="auto">
          <a:xfrm>
            <a:off x="1638300" y="4876800"/>
            <a:ext cx="5867400" cy="1200329"/>
          </a:xfrm>
          <a:prstGeom prst="rect">
            <a:avLst/>
          </a:prstGeom>
          <a:noFill/>
          <a:ln w="9525">
            <a:noFill/>
            <a:miter lim="800000"/>
            <a:headEnd/>
            <a:tailEnd/>
          </a:ln>
        </p:spPr>
        <p:txBody>
          <a:bodyPr>
            <a:spAutoFit/>
          </a:bodyPr>
          <a:lstStyle/>
          <a:p>
            <a:pPr algn="ctr"/>
            <a:r>
              <a:rPr lang="en-US" sz="3600" dirty="0" smtClean="0">
                <a:solidFill>
                  <a:srgbClr val="0070C0"/>
                </a:solidFill>
              </a:rPr>
              <a:t>Ilya Zaslavsky</a:t>
            </a:r>
          </a:p>
          <a:p>
            <a:pPr algn="ctr"/>
            <a:r>
              <a:rPr lang="en-US" sz="3600" dirty="0" smtClean="0">
                <a:solidFill>
                  <a:srgbClr val="0070C0"/>
                </a:solidFill>
              </a:rPr>
              <a:t>SDSC</a:t>
            </a:r>
            <a:endParaRPr 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26" descr="http://t2.gstatic.com/images?q=tbn:CrI2ZXmeb3krMM:http://www.bae.uky.edu/tstomb/images/Research/soil_sensor4.JPG">
            <a:hlinkClick r:id="rId3"/>
          </p:cNvPr>
          <p:cNvPicPr>
            <a:picLocks noChangeAspect="1" noChangeArrowheads="1"/>
          </p:cNvPicPr>
          <p:nvPr/>
        </p:nvPicPr>
        <p:blipFill>
          <a:blip r:embed="rId4" cstate="print"/>
          <a:srcRect/>
          <a:stretch>
            <a:fillRect/>
          </a:stretch>
        </p:blipFill>
        <p:spPr bwMode="auto">
          <a:xfrm>
            <a:off x="3263900" y="6097588"/>
            <a:ext cx="931863" cy="760412"/>
          </a:xfrm>
          <a:prstGeom prst="rect">
            <a:avLst/>
          </a:prstGeom>
          <a:noFill/>
          <a:ln w="9525">
            <a:noFill/>
            <a:miter lim="800000"/>
            <a:headEnd/>
            <a:tailEnd/>
          </a:ln>
        </p:spPr>
      </p:pic>
      <p:pic>
        <p:nvPicPr>
          <p:cNvPr id="2051" name="Picture 420" descr="See full size image">
            <a:hlinkClick r:id="rId5"/>
          </p:cNvPr>
          <p:cNvPicPr>
            <a:picLocks noChangeAspect="1" noChangeArrowheads="1"/>
          </p:cNvPicPr>
          <p:nvPr/>
        </p:nvPicPr>
        <p:blipFill>
          <a:blip r:embed="rId6" cstate="print"/>
          <a:srcRect/>
          <a:stretch>
            <a:fillRect/>
          </a:stretch>
        </p:blipFill>
        <p:spPr bwMode="auto">
          <a:xfrm>
            <a:off x="4576763" y="6096000"/>
            <a:ext cx="847725" cy="762000"/>
          </a:xfrm>
          <a:prstGeom prst="rect">
            <a:avLst/>
          </a:prstGeom>
          <a:noFill/>
          <a:ln w="9525">
            <a:noFill/>
            <a:miter lim="800000"/>
            <a:headEnd/>
            <a:tailEnd/>
          </a:ln>
        </p:spPr>
      </p:pic>
      <p:pic>
        <p:nvPicPr>
          <p:cNvPr id="2052" name="Picture 422" descr="See full size image">
            <a:hlinkClick r:id="rId7"/>
          </p:cNvPr>
          <p:cNvPicPr>
            <a:picLocks noChangeAspect="1" noChangeArrowheads="1"/>
          </p:cNvPicPr>
          <p:nvPr/>
        </p:nvPicPr>
        <p:blipFill>
          <a:blip r:embed="rId8" cstate="print"/>
          <a:srcRect/>
          <a:stretch>
            <a:fillRect/>
          </a:stretch>
        </p:blipFill>
        <p:spPr bwMode="auto">
          <a:xfrm>
            <a:off x="5878513" y="6096000"/>
            <a:ext cx="762000" cy="762000"/>
          </a:xfrm>
          <a:prstGeom prst="rect">
            <a:avLst/>
          </a:prstGeom>
          <a:noFill/>
          <a:ln w="9525">
            <a:noFill/>
            <a:miter lim="800000"/>
            <a:headEnd/>
            <a:tailEnd/>
          </a:ln>
        </p:spPr>
      </p:pic>
      <p:sp>
        <p:nvSpPr>
          <p:cNvPr id="2053" name="Rectangle 203"/>
          <p:cNvSpPr>
            <a:spLocks noChangeArrowheads="1"/>
          </p:cNvSpPr>
          <p:nvPr/>
        </p:nvSpPr>
        <p:spPr bwMode="auto">
          <a:xfrm>
            <a:off x="1131888" y="184150"/>
            <a:ext cx="7518400" cy="746125"/>
          </a:xfrm>
          <a:prstGeom prst="rect">
            <a:avLst/>
          </a:prstGeom>
          <a:noFill/>
          <a:ln w="9525">
            <a:noFill/>
            <a:miter lim="800000"/>
            <a:headEnd/>
            <a:tailEnd/>
          </a:ln>
        </p:spPr>
        <p:txBody>
          <a:bodyPr anchor="ctr"/>
          <a:lstStyle/>
          <a:p>
            <a:pPr eaLnBrk="0" hangingPunct="0">
              <a:lnSpc>
                <a:spcPct val="95000"/>
              </a:lnSpc>
            </a:pPr>
            <a:endParaRPr lang="en-US" sz="2000" b="1" i="1">
              <a:solidFill>
                <a:srgbClr val="000066"/>
              </a:solidFill>
              <a:latin typeface="Helvetica" pitchFamily="34" charset="0"/>
            </a:endParaRPr>
          </a:p>
        </p:txBody>
      </p:sp>
      <p:sp>
        <p:nvSpPr>
          <p:cNvPr id="2054" name="Text Box 303"/>
          <p:cNvSpPr txBox="1">
            <a:spLocks noChangeArrowheads="1"/>
          </p:cNvSpPr>
          <p:nvPr/>
        </p:nvSpPr>
        <p:spPr bwMode="auto">
          <a:xfrm>
            <a:off x="7312025" y="2422525"/>
            <a:ext cx="1295400" cy="630238"/>
          </a:xfrm>
          <a:prstGeom prst="rect">
            <a:avLst/>
          </a:prstGeom>
          <a:solidFill>
            <a:srgbClr val="FFC000"/>
          </a:solidFill>
          <a:ln w="22225">
            <a:solidFill>
              <a:srgbClr val="FFC000"/>
            </a:solidFill>
            <a:miter lim="800000"/>
            <a:headEnd/>
            <a:tailEnd/>
          </a:ln>
        </p:spPr>
        <p:txBody>
          <a:bodyPr>
            <a:spAutoFit/>
          </a:bodyPr>
          <a:lstStyle/>
          <a:p>
            <a:pPr algn="ctr">
              <a:spcBef>
                <a:spcPct val="50000"/>
              </a:spcBef>
            </a:pPr>
            <a:r>
              <a:rPr lang="en-US" sz="1400" b="1">
                <a:cs typeface="Arial" charset="0"/>
              </a:rPr>
              <a:t>CZO</a:t>
            </a:r>
          </a:p>
          <a:p>
            <a:pPr algn="ctr">
              <a:spcBef>
                <a:spcPct val="50000"/>
              </a:spcBef>
            </a:pPr>
            <a:r>
              <a:rPr lang="en-US" sz="1400" b="1">
                <a:cs typeface="Arial" charset="0"/>
              </a:rPr>
              <a:t>Desktop</a:t>
            </a:r>
          </a:p>
        </p:txBody>
      </p:sp>
      <p:sp>
        <p:nvSpPr>
          <p:cNvPr id="2055" name="Text Box 304"/>
          <p:cNvSpPr txBox="1">
            <a:spLocks noChangeArrowheads="1"/>
          </p:cNvSpPr>
          <p:nvPr/>
        </p:nvSpPr>
        <p:spPr bwMode="auto">
          <a:xfrm>
            <a:off x="7312025" y="3051175"/>
            <a:ext cx="1295400" cy="307975"/>
          </a:xfrm>
          <a:prstGeom prst="rect">
            <a:avLst/>
          </a:prstGeom>
          <a:solidFill>
            <a:srgbClr val="FFFF66"/>
          </a:solidFill>
          <a:ln w="22225">
            <a:solidFill>
              <a:srgbClr val="FFC000"/>
            </a:solidFill>
            <a:miter lim="800000"/>
            <a:headEnd/>
            <a:tailEnd/>
          </a:ln>
        </p:spPr>
        <p:txBody>
          <a:bodyPr>
            <a:spAutoFit/>
          </a:bodyPr>
          <a:lstStyle/>
          <a:p>
            <a:pPr algn="ctr">
              <a:spcBef>
                <a:spcPct val="50000"/>
              </a:spcBef>
            </a:pPr>
            <a:r>
              <a:rPr lang="en-US" sz="1400">
                <a:cs typeface="Arial" charset="0"/>
              </a:rPr>
              <a:t>Matlab</a:t>
            </a:r>
          </a:p>
        </p:txBody>
      </p:sp>
      <p:sp>
        <p:nvSpPr>
          <p:cNvPr id="2056" name="Text Box 305"/>
          <p:cNvSpPr txBox="1">
            <a:spLocks noChangeArrowheads="1"/>
          </p:cNvSpPr>
          <p:nvPr/>
        </p:nvSpPr>
        <p:spPr bwMode="auto">
          <a:xfrm>
            <a:off x="7312025" y="3424238"/>
            <a:ext cx="1295400" cy="307975"/>
          </a:xfrm>
          <a:prstGeom prst="rect">
            <a:avLst/>
          </a:prstGeom>
          <a:solidFill>
            <a:srgbClr val="FFFF66"/>
          </a:solidFill>
          <a:ln w="22225">
            <a:solidFill>
              <a:srgbClr val="FFC000"/>
            </a:solidFill>
            <a:miter lim="800000"/>
            <a:headEnd/>
            <a:tailEnd/>
          </a:ln>
        </p:spPr>
        <p:txBody>
          <a:bodyPr>
            <a:spAutoFit/>
          </a:bodyPr>
          <a:lstStyle/>
          <a:p>
            <a:pPr algn="ctr">
              <a:spcBef>
                <a:spcPct val="50000"/>
              </a:spcBef>
            </a:pPr>
            <a:r>
              <a:rPr lang="en-US" sz="1400">
                <a:cs typeface="Arial" charset="0"/>
              </a:rPr>
              <a:t>R</a:t>
            </a:r>
          </a:p>
        </p:txBody>
      </p:sp>
      <p:sp>
        <p:nvSpPr>
          <p:cNvPr id="2057" name="Text Box 307"/>
          <p:cNvSpPr txBox="1">
            <a:spLocks noChangeArrowheads="1"/>
          </p:cNvSpPr>
          <p:nvPr/>
        </p:nvSpPr>
        <p:spPr bwMode="auto">
          <a:xfrm>
            <a:off x="7312025" y="3821113"/>
            <a:ext cx="1295400" cy="307975"/>
          </a:xfrm>
          <a:prstGeom prst="rect">
            <a:avLst/>
          </a:prstGeom>
          <a:solidFill>
            <a:srgbClr val="FFFF66"/>
          </a:solidFill>
          <a:ln w="22225">
            <a:solidFill>
              <a:srgbClr val="FFC000"/>
            </a:solidFill>
            <a:miter lim="800000"/>
            <a:headEnd/>
            <a:tailEnd/>
          </a:ln>
        </p:spPr>
        <p:txBody>
          <a:bodyPr>
            <a:spAutoFit/>
          </a:bodyPr>
          <a:lstStyle/>
          <a:p>
            <a:pPr algn="ctr">
              <a:spcBef>
                <a:spcPct val="50000"/>
              </a:spcBef>
            </a:pPr>
            <a:r>
              <a:rPr lang="en-US" sz="1400">
                <a:cs typeface="Arial" charset="0"/>
              </a:rPr>
              <a:t>Excel</a:t>
            </a:r>
          </a:p>
        </p:txBody>
      </p:sp>
      <p:sp>
        <p:nvSpPr>
          <p:cNvPr id="2058" name="Text Box 308"/>
          <p:cNvSpPr txBox="1">
            <a:spLocks noChangeArrowheads="1"/>
          </p:cNvSpPr>
          <p:nvPr/>
        </p:nvSpPr>
        <p:spPr bwMode="auto">
          <a:xfrm>
            <a:off x="7312025" y="4179888"/>
            <a:ext cx="1295400" cy="307975"/>
          </a:xfrm>
          <a:prstGeom prst="rect">
            <a:avLst/>
          </a:prstGeom>
          <a:solidFill>
            <a:srgbClr val="FFFF66"/>
          </a:solidFill>
          <a:ln w="22225">
            <a:solidFill>
              <a:srgbClr val="FFC000"/>
            </a:solidFill>
            <a:miter lim="800000"/>
            <a:headEnd/>
            <a:tailEnd/>
          </a:ln>
        </p:spPr>
        <p:txBody>
          <a:bodyPr>
            <a:spAutoFit/>
          </a:bodyPr>
          <a:lstStyle/>
          <a:p>
            <a:pPr algn="ctr">
              <a:spcBef>
                <a:spcPct val="50000"/>
              </a:spcBef>
            </a:pPr>
            <a:r>
              <a:rPr lang="en-US" sz="1400">
                <a:cs typeface="Arial" charset="0"/>
              </a:rPr>
              <a:t>ArcGIS</a:t>
            </a:r>
          </a:p>
        </p:txBody>
      </p:sp>
      <p:sp>
        <p:nvSpPr>
          <p:cNvPr id="2059" name="Rectangle 311"/>
          <p:cNvSpPr>
            <a:spLocks noChangeArrowheads="1"/>
          </p:cNvSpPr>
          <p:nvPr/>
        </p:nvSpPr>
        <p:spPr bwMode="auto">
          <a:xfrm>
            <a:off x="7159625" y="2312988"/>
            <a:ext cx="1600200" cy="2797175"/>
          </a:xfrm>
          <a:prstGeom prst="rect">
            <a:avLst/>
          </a:prstGeom>
          <a:noFill/>
          <a:ln w="9525">
            <a:solidFill>
              <a:schemeClr val="tx1"/>
            </a:solidFill>
            <a:miter lim="800000"/>
            <a:headEnd/>
            <a:tailEnd type="none" w="lg" len="lg"/>
          </a:ln>
        </p:spPr>
        <p:txBody>
          <a:bodyPr wrap="none" anchor="ctr"/>
          <a:lstStyle/>
          <a:p>
            <a:pPr eaLnBrk="0" hangingPunct="0"/>
            <a:endParaRPr lang="en-US" sz="1600" b="1" i="1">
              <a:latin typeface="Helvetica" pitchFamily="34" charset="0"/>
            </a:endParaRPr>
          </a:p>
        </p:txBody>
      </p:sp>
      <p:sp>
        <p:nvSpPr>
          <p:cNvPr id="2060" name="Text Box 308"/>
          <p:cNvSpPr txBox="1">
            <a:spLocks noChangeArrowheads="1"/>
          </p:cNvSpPr>
          <p:nvPr/>
        </p:nvSpPr>
        <p:spPr bwMode="auto">
          <a:xfrm>
            <a:off x="7308850" y="4530725"/>
            <a:ext cx="1295400" cy="523875"/>
          </a:xfrm>
          <a:prstGeom prst="rect">
            <a:avLst/>
          </a:prstGeom>
          <a:solidFill>
            <a:srgbClr val="FFFF66"/>
          </a:solidFill>
          <a:ln w="22225">
            <a:solidFill>
              <a:srgbClr val="FFC000"/>
            </a:solidFill>
            <a:miter lim="800000"/>
            <a:headEnd/>
            <a:tailEnd/>
          </a:ln>
        </p:spPr>
        <p:txBody>
          <a:bodyPr>
            <a:spAutoFit/>
          </a:bodyPr>
          <a:lstStyle/>
          <a:p>
            <a:pPr algn="ctr">
              <a:spcBef>
                <a:spcPct val="50000"/>
              </a:spcBef>
            </a:pPr>
            <a:r>
              <a:rPr lang="en-US" sz="1400">
                <a:cs typeface="Arial" charset="0"/>
              </a:rPr>
              <a:t>Modeling (OpenMI)</a:t>
            </a:r>
          </a:p>
        </p:txBody>
      </p:sp>
      <p:grpSp>
        <p:nvGrpSpPr>
          <p:cNvPr id="2" name="Group 349"/>
          <p:cNvGrpSpPr>
            <a:grpSpLocks/>
          </p:cNvGrpSpPr>
          <p:nvPr/>
        </p:nvGrpSpPr>
        <p:grpSpPr bwMode="auto">
          <a:xfrm>
            <a:off x="1973263" y="4378325"/>
            <a:ext cx="1531937" cy="1366838"/>
            <a:chOff x="871155" y="3830678"/>
            <a:chExt cx="1641476" cy="1776428"/>
          </a:xfrm>
        </p:grpSpPr>
        <p:sp>
          <p:nvSpPr>
            <p:cNvPr id="2300" name="AutoShape 9"/>
            <p:cNvSpPr>
              <a:spLocks noChangeAspect="1" noChangeArrowheads="1" noTextEdit="1"/>
            </p:cNvSpPr>
            <p:nvPr/>
          </p:nvSpPr>
          <p:spPr bwMode="auto">
            <a:xfrm>
              <a:off x="1001330" y="3830678"/>
              <a:ext cx="611188" cy="990600"/>
            </a:xfrm>
            <a:prstGeom prst="rect">
              <a:avLst/>
            </a:prstGeom>
            <a:noFill/>
            <a:ln w="9525">
              <a:noFill/>
              <a:miter lim="800000"/>
              <a:headEnd/>
              <a:tailEnd/>
            </a:ln>
          </p:spPr>
          <p:txBody>
            <a:bodyPr/>
            <a:lstStyle/>
            <a:p>
              <a:endParaRPr lang="en-US"/>
            </a:p>
          </p:txBody>
        </p:sp>
        <p:grpSp>
          <p:nvGrpSpPr>
            <p:cNvPr id="3" name="Group 10"/>
            <p:cNvGrpSpPr>
              <a:grpSpLocks/>
            </p:cNvGrpSpPr>
            <p:nvPr/>
          </p:nvGrpSpPr>
          <p:grpSpPr bwMode="auto">
            <a:xfrm>
              <a:off x="871155" y="4127553"/>
              <a:ext cx="1641476" cy="1479553"/>
              <a:chOff x="386" y="3156"/>
              <a:chExt cx="1034" cy="932"/>
            </a:xfrm>
          </p:grpSpPr>
          <p:grpSp>
            <p:nvGrpSpPr>
              <p:cNvPr id="4" name="Group 11"/>
              <p:cNvGrpSpPr>
                <a:grpSpLocks/>
              </p:cNvGrpSpPr>
              <p:nvPr/>
            </p:nvGrpSpPr>
            <p:grpSpPr bwMode="auto">
              <a:xfrm>
                <a:off x="490" y="3519"/>
                <a:ext cx="268" cy="491"/>
                <a:chOff x="335" y="1338"/>
                <a:chExt cx="205" cy="462"/>
              </a:xfrm>
            </p:grpSpPr>
            <p:sp>
              <p:nvSpPr>
                <p:cNvPr id="2351" name="Freeform 12"/>
                <p:cNvSpPr>
                  <a:spLocks/>
                </p:cNvSpPr>
                <p:nvPr/>
              </p:nvSpPr>
              <p:spPr bwMode="auto">
                <a:xfrm>
                  <a:off x="482" y="1736"/>
                  <a:ext cx="55" cy="64"/>
                </a:xfrm>
                <a:custGeom>
                  <a:avLst/>
                  <a:gdLst>
                    <a:gd name="T0" fmla="*/ 0 w 55"/>
                    <a:gd name="T1" fmla="*/ 64 h 64"/>
                    <a:gd name="T2" fmla="*/ 55 w 55"/>
                    <a:gd name="T3" fmla="*/ 9 h 64"/>
                    <a:gd name="T4" fmla="*/ 55 w 55"/>
                    <a:gd name="T5" fmla="*/ 0 h 64"/>
                    <a:gd name="T6" fmla="*/ 0 w 55"/>
                    <a:gd name="T7" fmla="*/ 55 h 64"/>
                    <a:gd name="T8" fmla="*/ 0 w 55"/>
                    <a:gd name="T9" fmla="*/ 64 h 64"/>
                    <a:gd name="T10" fmla="*/ 0 60000 65536"/>
                    <a:gd name="T11" fmla="*/ 0 60000 65536"/>
                    <a:gd name="T12" fmla="*/ 0 60000 65536"/>
                    <a:gd name="T13" fmla="*/ 0 60000 65536"/>
                    <a:gd name="T14" fmla="*/ 0 60000 65536"/>
                    <a:gd name="T15" fmla="*/ 0 w 55"/>
                    <a:gd name="T16" fmla="*/ 0 h 64"/>
                    <a:gd name="T17" fmla="*/ 55 w 55"/>
                    <a:gd name="T18" fmla="*/ 64 h 64"/>
                  </a:gdLst>
                  <a:ahLst/>
                  <a:cxnLst>
                    <a:cxn ang="T10">
                      <a:pos x="T0" y="T1"/>
                    </a:cxn>
                    <a:cxn ang="T11">
                      <a:pos x="T2" y="T3"/>
                    </a:cxn>
                    <a:cxn ang="T12">
                      <a:pos x="T4" y="T5"/>
                    </a:cxn>
                    <a:cxn ang="T13">
                      <a:pos x="T6" y="T7"/>
                    </a:cxn>
                    <a:cxn ang="T14">
                      <a:pos x="T8" y="T9"/>
                    </a:cxn>
                  </a:cxnLst>
                  <a:rect l="T15" t="T16" r="T17" b="T18"/>
                  <a:pathLst>
                    <a:path w="55" h="64">
                      <a:moveTo>
                        <a:pt x="0" y="64"/>
                      </a:moveTo>
                      <a:lnTo>
                        <a:pt x="55" y="9"/>
                      </a:lnTo>
                      <a:lnTo>
                        <a:pt x="55" y="0"/>
                      </a:lnTo>
                      <a:lnTo>
                        <a:pt x="0" y="55"/>
                      </a:lnTo>
                      <a:lnTo>
                        <a:pt x="0" y="64"/>
                      </a:lnTo>
                      <a:close/>
                    </a:path>
                  </a:pathLst>
                </a:custGeom>
                <a:solidFill>
                  <a:srgbClr val="9A9A9A"/>
                </a:solidFill>
                <a:ln w="9525">
                  <a:noFill/>
                  <a:round/>
                  <a:headEnd/>
                  <a:tailEnd/>
                </a:ln>
              </p:spPr>
              <p:txBody>
                <a:bodyPr/>
                <a:lstStyle/>
                <a:p>
                  <a:endParaRPr lang="en-US"/>
                </a:p>
              </p:txBody>
            </p:sp>
            <p:sp>
              <p:nvSpPr>
                <p:cNvPr id="2352" name="Freeform 13"/>
                <p:cNvSpPr>
                  <a:spLocks/>
                </p:cNvSpPr>
                <p:nvPr/>
              </p:nvSpPr>
              <p:spPr bwMode="auto">
                <a:xfrm>
                  <a:off x="335" y="1338"/>
                  <a:ext cx="205" cy="51"/>
                </a:xfrm>
                <a:custGeom>
                  <a:avLst/>
                  <a:gdLst>
                    <a:gd name="T0" fmla="*/ 0 w 205"/>
                    <a:gd name="T1" fmla="*/ 51 h 51"/>
                    <a:gd name="T2" fmla="*/ 51 w 205"/>
                    <a:gd name="T3" fmla="*/ 0 h 51"/>
                    <a:gd name="T4" fmla="*/ 205 w 205"/>
                    <a:gd name="T5" fmla="*/ 0 h 51"/>
                    <a:gd name="T6" fmla="*/ 154 w 205"/>
                    <a:gd name="T7" fmla="*/ 51 h 51"/>
                    <a:gd name="T8" fmla="*/ 0 w 205"/>
                    <a:gd name="T9" fmla="*/ 51 h 51"/>
                    <a:gd name="T10" fmla="*/ 0 60000 65536"/>
                    <a:gd name="T11" fmla="*/ 0 60000 65536"/>
                    <a:gd name="T12" fmla="*/ 0 60000 65536"/>
                    <a:gd name="T13" fmla="*/ 0 60000 65536"/>
                    <a:gd name="T14" fmla="*/ 0 60000 65536"/>
                    <a:gd name="T15" fmla="*/ 0 w 205"/>
                    <a:gd name="T16" fmla="*/ 0 h 51"/>
                    <a:gd name="T17" fmla="*/ 205 w 205"/>
                    <a:gd name="T18" fmla="*/ 51 h 51"/>
                  </a:gdLst>
                  <a:ahLst/>
                  <a:cxnLst>
                    <a:cxn ang="T10">
                      <a:pos x="T0" y="T1"/>
                    </a:cxn>
                    <a:cxn ang="T11">
                      <a:pos x="T2" y="T3"/>
                    </a:cxn>
                    <a:cxn ang="T12">
                      <a:pos x="T4" y="T5"/>
                    </a:cxn>
                    <a:cxn ang="T13">
                      <a:pos x="T6" y="T7"/>
                    </a:cxn>
                    <a:cxn ang="T14">
                      <a:pos x="T8" y="T9"/>
                    </a:cxn>
                  </a:cxnLst>
                  <a:rect l="T15" t="T16" r="T17" b="T18"/>
                  <a:pathLst>
                    <a:path w="205" h="51">
                      <a:moveTo>
                        <a:pt x="0" y="51"/>
                      </a:moveTo>
                      <a:lnTo>
                        <a:pt x="51" y="0"/>
                      </a:lnTo>
                      <a:lnTo>
                        <a:pt x="205" y="0"/>
                      </a:lnTo>
                      <a:lnTo>
                        <a:pt x="154" y="51"/>
                      </a:lnTo>
                      <a:lnTo>
                        <a:pt x="0" y="51"/>
                      </a:lnTo>
                      <a:close/>
                    </a:path>
                  </a:pathLst>
                </a:custGeom>
                <a:solidFill>
                  <a:srgbClr val="E6E6E6"/>
                </a:solidFill>
                <a:ln w="9525">
                  <a:noFill/>
                  <a:round/>
                  <a:headEnd/>
                  <a:tailEnd/>
                </a:ln>
              </p:spPr>
              <p:txBody>
                <a:bodyPr/>
                <a:lstStyle/>
                <a:p>
                  <a:endParaRPr lang="en-US"/>
                </a:p>
              </p:txBody>
            </p:sp>
            <p:sp>
              <p:nvSpPr>
                <p:cNvPr id="2353" name="Freeform 14"/>
                <p:cNvSpPr>
                  <a:spLocks/>
                </p:cNvSpPr>
                <p:nvPr/>
              </p:nvSpPr>
              <p:spPr bwMode="auto">
                <a:xfrm>
                  <a:off x="489" y="1338"/>
                  <a:ext cx="51" cy="453"/>
                </a:xfrm>
                <a:custGeom>
                  <a:avLst/>
                  <a:gdLst>
                    <a:gd name="T0" fmla="*/ 0 w 51"/>
                    <a:gd name="T1" fmla="*/ 51 h 453"/>
                    <a:gd name="T2" fmla="*/ 51 w 51"/>
                    <a:gd name="T3" fmla="*/ 0 h 453"/>
                    <a:gd name="T4" fmla="*/ 51 w 51"/>
                    <a:gd name="T5" fmla="*/ 401 h 453"/>
                    <a:gd name="T6" fmla="*/ 0 w 51"/>
                    <a:gd name="T7" fmla="*/ 453 h 453"/>
                    <a:gd name="T8" fmla="*/ 0 w 51"/>
                    <a:gd name="T9" fmla="*/ 51 h 453"/>
                    <a:gd name="T10" fmla="*/ 0 60000 65536"/>
                    <a:gd name="T11" fmla="*/ 0 60000 65536"/>
                    <a:gd name="T12" fmla="*/ 0 60000 65536"/>
                    <a:gd name="T13" fmla="*/ 0 60000 65536"/>
                    <a:gd name="T14" fmla="*/ 0 60000 65536"/>
                    <a:gd name="T15" fmla="*/ 0 w 51"/>
                    <a:gd name="T16" fmla="*/ 0 h 453"/>
                    <a:gd name="T17" fmla="*/ 51 w 51"/>
                    <a:gd name="T18" fmla="*/ 453 h 453"/>
                  </a:gdLst>
                  <a:ahLst/>
                  <a:cxnLst>
                    <a:cxn ang="T10">
                      <a:pos x="T0" y="T1"/>
                    </a:cxn>
                    <a:cxn ang="T11">
                      <a:pos x="T2" y="T3"/>
                    </a:cxn>
                    <a:cxn ang="T12">
                      <a:pos x="T4" y="T5"/>
                    </a:cxn>
                    <a:cxn ang="T13">
                      <a:pos x="T6" y="T7"/>
                    </a:cxn>
                    <a:cxn ang="T14">
                      <a:pos x="T8" y="T9"/>
                    </a:cxn>
                  </a:cxnLst>
                  <a:rect l="T15" t="T16" r="T17" b="T18"/>
                  <a:pathLst>
                    <a:path w="51" h="453">
                      <a:moveTo>
                        <a:pt x="0" y="51"/>
                      </a:moveTo>
                      <a:lnTo>
                        <a:pt x="51" y="0"/>
                      </a:lnTo>
                      <a:lnTo>
                        <a:pt x="51" y="401"/>
                      </a:lnTo>
                      <a:lnTo>
                        <a:pt x="0" y="453"/>
                      </a:lnTo>
                      <a:lnTo>
                        <a:pt x="0" y="51"/>
                      </a:lnTo>
                      <a:close/>
                    </a:path>
                  </a:pathLst>
                </a:custGeom>
                <a:solidFill>
                  <a:srgbClr val="9A9A9A"/>
                </a:solidFill>
                <a:ln w="9525">
                  <a:noFill/>
                  <a:round/>
                  <a:headEnd/>
                  <a:tailEnd/>
                </a:ln>
              </p:spPr>
              <p:txBody>
                <a:bodyPr/>
                <a:lstStyle/>
                <a:p>
                  <a:endParaRPr lang="en-US"/>
                </a:p>
              </p:txBody>
            </p:sp>
            <p:sp>
              <p:nvSpPr>
                <p:cNvPr id="2354" name="Rectangle 15"/>
                <p:cNvSpPr>
                  <a:spLocks noChangeArrowheads="1"/>
                </p:cNvSpPr>
                <p:nvPr/>
              </p:nvSpPr>
              <p:spPr bwMode="auto">
                <a:xfrm>
                  <a:off x="335" y="1389"/>
                  <a:ext cx="154" cy="402"/>
                </a:xfrm>
                <a:prstGeom prst="rect">
                  <a:avLst/>
                </a:prstGeom>
                <a:solidFill>
                  <a:srgbClr val="C0C0C0"/>
                </a:solidFill>
                <a:ln w="9525">
                  <a:noFill/>
                  <a:miter lim="800000"/>
                  <a:headEnd/>
                  <a:tailEnd/>
                </a:ln>
              </p:spPr>
              <p:txBody>
                <a:bodyPr/>
                <a:lstStyle/>
                <a:p>
                  <a:pPr eaLnBrk="0" hangingPunct="0"/>
                  <a:endParaRPr lang="en-US" sz="1600" b="1" i="1">
                    <a:latin typeface="Helvetica" pitchFamily="34" charset="0"/>
                  </a:endParaRPr>
                </a:p>
              </p:txBody>
            </p:sp>
            <p:sp>
              <p:nvSpPr>
                <p:cNvPr id="2355" name="Rectangle 16"/>
                <p:cNvSpPr>
                  <a:spLocks noChangeArrowheads="1"/>
                </p:cNvSpPr>
                <p:nvPr/>
              </p:nvSpPr>
              <p:spPr bwMode="auto">
                <a:xfrm>
                  <a:off x="335" y="1389"/>
                  <a:ext cx="154" cy="402"/>
                </a:xfrm>
                <a:prstGeom prst="rect">
                  <a:avLst/>
                </a:prstGeom>
                <a:noFill/>
                <a:ln w="4763" cap="rnd">
                  <a:solidFill>
                    <a:srgbClr val="000000"/>
                  </a:solidFill>
                  <a:round/>
                  <a:headEnd/>
                  <a:tailEnd/>
                </a:ln>
              </p:spPr>
              <p:txBody>
                <a:bodyPr/>
                <a:lstStyle/>
                <a:p>
                  <a:pPr eaLnBrk="0" hangingPunct="0"/>
                  <a:endParaRPr lang="en-US" sz="1600" b="1" i="1">
                    <a:latin typeface="Helvetica" pitchFamily="34" charset="0"/>
                  </a:endParaRPr>
                </a:p>
              </p:txBody>
            </p:sp>
            <p:pic>
              <p:nvPicPr>
                <p:cNvPr id="2356" name="Picture 17"/>
                <p:cNvPicPr>
                  <a:picLocks noChangeAspect="1" noChangeArrowheads="1"/>
                </p:cNvPicPr>
                <p:nvPr/>
              </p:nvPicPr>
              <p:blipFill>
                <a:blip r:embed="rId9" cstate="print"/>
                <a:srcRect/>
                <a:stretch>
                  <a:fillRect/>
                </a:stretch>
              </p:blipFill>
              <p:spPr bwMode="auto">
                <a:xfrm>
                  <a:off x="350" y="1406"/>
                  <a:ext cx="120" cy="248"/>
                </a:xfrm>
                <a:prstGeom prst="rect">
                  <a:avLst/>
                </a:prstGeom>
                <a:noFill/>
                <a:ln w="9525">
                  <a:noFill/>
                  <a:miter lim="800000"/>
                  <a:headEnd/>
                  <a:tailEnd/>
                </a:ln>
              </p:spPr>
            </p:pic>
            <p:sp>
              <p:nvSpPr>
                <p:cNvPr id="2357" name="Rectangle 18"/>
                <p:cNvSpPr>
                  <a:spLocks noChangeArrowheads="1"/>
                </p:cNvSpPr>
                <p:nvPr/>
              </p:nvSpPr>
              <p:spPr bwMode="auto">
                <a:xfrm>
                  <a:off x="354" y="1409"/>
                  <a:ext cx="116" cy="243"/>
                </a:xfrm>
                <a:prstGeom prst="rect">
                  <a:avLst/>
                </a:prstGeom>
                <a:noFill/>
                <a:ln w="4763" cap="rnd">
                  <a:solidFill>
                    <a:srgbClr val="000000"/>
                  </a:solidFill>
                  <a:round/>
                  <a:headEnd/>
                  <a:tailEnd/>
                </a:ln>
              </p:spPr>
              <p:txBody>
                <a:bodyPr/>
                <a:lstStyle/>
                <a:p>
                  <a:pPr eaLnBrk="0" hangingPunct="0"/>
                  <a:endParaRPr lang="en-US" sz="1600" b="1" i="1">
                    <a:latin typeface="Helvetica" pitchFamily="34" charset="0"/>
                  </a:endParaRPr>
                </a:p>
              </p:txBody>
            </p:sp>
            <p:sp>
              <p:nvSpPr>
                <p:cNvPr id="2358" name="Freeform 19"/>
                <p:cNvSpPr>
                  <a:spLocks noEditPoints="1"/>
                </p:cNvSpPr>
                <p:nvPr/>
              </p:nvSpPr>
              <p:spPr bwMode="auto">
                <a:xfrm>
                  <a:off x="368" y="1421"/>
                  <a:ext cx="88" cy="210"/>
                </a:xfrm>
                <a:custGeom>
                  <a:avLst/>
                  <a:gdLst>
                    <a:gd name="T0" fmla="*/ 0 w 88"/>
                    <a:gd name="T1" fmla="*/ 189 h 210"/>
                    <a:gd name="T2" fmla="*/ 88 w 88"/>
                    <a:gd name="T3" fmla="*/ 189 h 210"/>
                    <a:gd name="T4" fmla="*/ 88 w 88"/>
                    <a:gd name="T5" fmla="*/ 210 h 210"/>
                    <a:gd name="T6" fmla="*/ 0 w 88"/>
                    <a:gd name="T7" fmla="*/ 210 h 210"/>
                    <a:gd name="T8" fmla="*/ 0 w 88"/>
                    <a:gd name="T9" fmla="*/ 189 h 210"/>
                    <a:gd name="T10" fmla="*/ 0 w 88"/>
                    <a:gd name="T11" fmla="*/ 157 h 210"/>
                    <a:gd name="T12" fmla="*/ 88 w 88"/>
                    <a:gd name="T13" fmla="*/ 157 h 210"/>
                    <a:gd name="T14" fmla="*/ 88 w 88"/>
                    <a:gd name="T15" fmla="*/ 178 h 210"/>
                    <a:gd name="T16" fmla="*/ 0 w 88"/>
                    <a:gd name="T17" fmla="*/ 178 h 210"/>
                    <a:gd name="T18" fmla="*/ 0 w 88"/>
                    <a:gd name="T19" fmla="*/ 157 h 210"/>
                    <a:gd name="T20" fmla="*/ 0 w 88"/>
                    <a:gd name="T21" fmla="*/ 125 h 210"/>
                    <a:gd name="T22" fmla="*/ 88 w 88"/>
                    <a:gd name="T23" fmla="*/ 125 h 210"/>
                    <a:gd name="T24" fmla="*/ 88 w 88"/>
                    <a:gd name="T25" fmla="*/ 146 h 210"/>
                    <a:gd name="T26" fmla="*/ 0 w 88"/>
                    <a:gd name="T27" fmla="*/ 146 h 210"/>
                    <a:gd name="T28" fmla="*/ 0 w 88"/>
                    <a:gd name="T29" fmla="*/ 125 h 210"/>
                    <a:gd name="T30" fmla="*/ 0 w 88"/>
                    <a:gd name="T31" fmla="*/ 93 h 210"/>
                    <a:gd name="T32" fmla="*/ 88 w 88"/>
                    <a:gd name="T33" fmla="*/ 93 h 210"/>
                    <a:gd name="T34" fmla="*/ 88 w 88"/>
                    <a:gd name="T35" fmla="*/ 114 h 210"/>
                    <a:gd name="T36" fmla="*/ 0 w 88"/>
                    <a:gd name="T37" fmla="*/ 114 h 210"/>
                    <a:gd name="T38" fmla="*/ 0 w 88"/>
                    <a:gd name="T39" fmla="*/ 93 h 210"/>
                    <a:gd name="T40" fmla="*/ 0 w 88"/>
                    <a:gd name="T41" fmla="*/ 47 h 210"/>
                    <a:gd name="T42" fmla="*/ 88 w 88"/>
                    <a:gd name="T43" fmla="*/ 47 h 210"/>
                    <a:gd name="T44" fmla="*/ 88 w 88"/>
                    <a:gd name="T45" fmla="*/ 83 h 210"/>
                    <a:gd name="T46" fmla="*/ 0 w 88"/>
                    <a:gd name="T47" fmla="*/ 83 h 210"/>
                    <a:gd name="T48" fmla="*/ 0 w 88"/>
                    <a:gd name="T49" fmla="*/ 47 h 210"/>
                    <a:gd name="T50" fmla="*/ 0 w 88"/>
                    <a:gd name="T51" fmla="*/ 0 h 210"/>
                    <a:gd name="T52" fmla="*/ 88 w 88"/>
                    <a:gd name="T53" fmla="*/ 0 h 210"/>
                    <a:gd name="T54" fmla="*/ 88 w 88"/>
                    <a:gd name="T55" fmla="*/ 36 h 210"/>
                    <a:gd name="T56" fmla="*/ 0 w 88"/>
                    <a:gd name="T57" fmla="*/ 36 h 210"/>
                    <a:gd name="T58" fmla="*/ 0 w 88"/>
                    <a:gd name="T59" fmla="*/ 0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210"/>
                    <a:gd name="T92" fmla="*/ 88 w 88"/>
                    <a:gd name="T93" fmla="*/ 210 h 2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210">
                      <a:moveTo>
                        <a:pt x="0" y="189"/>
                      </a:moveTo>
                      <a:lnTo>
                        <a:pt x="88" y="189"/>
                      </a:lnTo>
                      <a:lnTo>
                        <a:pt x="88" y="210"/>
                      </a:lnTo>
                      <a:lnTo>
                        <a:pt x="0" y="210"/>
                      </a:lnTo>
                      <a:lnTo>
                        <a:pt x="0" y="189"/>
                      </a:lnTo>
                      <a:close/>
                      <a:moveTo>
                        <a:pt x="0" y="157"/>
                      </a:moveTo>
                      <a:lnTo>
                        <a:pt x="88" y="157"/>
                      </a:lnTo>
                      <a:lnTo>
                        <a:pt x="88" y="178"/>
                      </a:lnTo>
                      <a:lnTo>
                        <a:pt x="0" y="178"/>
                      </a:lnTo>
                      <a:lnTo>
                        <a:pt x="0" y="157"/>
                      </a:lnTo>
                      <a:close/>
                      <a:moveTo>
                        <a:pt x="0" y="125"/>
                      </a:moveTo>
                      <a:lnTo>
                        <a:pt x="88" y="125"/>
                      </a:lnTo>
                      <a:lnTo>
                        <a:pt x="88" y="146"/>
                      </a:lnTo>
                      <a:lnTo>
                        <a:pt x="0" y="146"/>
                      </a:lnTo>
                      <a:lnTo>
                        <a:pt x="0" y="125"/>
                      </a:lnTo>
                      <a:close/>
                      <a:moveTo>
                        <a:pt x="0" y="93"/>
                      </a:moveTo>
                      <a:lnTo>
                        <a:pt x="88" y="93"/>
                      </a:lnTo>
                      <a:lnTo>
                        <a:pt x="88" y="114"/>
                      </a:lnTo>
                      <a:lnTo>
                        <a:pt x="0" y="114"/>
                      </a:lnTo>
                      <a:lnTo>
                        <a:pt x="0" y="93"/>
                      </a:lnTo>
                      <a:close/>
                      <a:moveTo>
                        <a:pt x="0" y="47"/>
                      </a:moveTo>
                      <a:lnTo>
                        <a:pt x="88" y="47"/>
                      </a:lnTo>
                      <a:lnTo>
                        <a:pt x="88" y="83"/>
                      </a:lnTo>
                      <a:lnTo>
                        <a:pt x="0" y="83"/>
                      </a:lnTo>
                      <a:lnTo>
                        <a:pt x="0" y="47"/>
                      </a:lnTo>
                      <a:close/>
                      <a:moveTo>
                        <a:pt x="0" y="0"/>
                      </a:moveTo>
                      <a:lnTo>
                        <a:pt x="88" y="0"/>
                      </a:lnTo>
                      <a:lnTo>
                        <a:pt x="88" y="36"/>
                      </a:lnTo>
                      <a:lnTo>
                        <a:pt x="0" y="36"/>
                      </a:lnTo>
                      <a:lnTo>
                        <a:pt x="0" y="0"/>
                      </a:lnTo>
                      <a:close/>
                    </a:path>
                  </a:pathLst>
                </a:custGeom>
                <a:solidFill>
                  <a:srgbClr val="C0C0C0"/>
                </a:solidFill>
                <a:ln w="9525">
                  <a:noFill/>
                  <a:round/>
                  <a:headEnd/>
                  <a:tailEnd/>
                </a:ln>
              </p:spPr>
              <p:txBody>
                <a:bodyPr/>
                <a:lstStyle/>
                <a:p>
                  <a:endParaRPr lang="en-US"/>
                </a:p>
              </p:txBody>
            </p:sp>
            <p:sp>
              <p:nvSpPr>
                <p:cNvPr id="2359" name="Rectangle 20"/>
                <p:cNvSpPr>
                  <a:spLocks noChangeArrowheads="1"/>
                </p:cNvSpPr>
                <p:nvPr/>
              </p:nvSpPr>
              <p:spPr bwMode="auto">
                <a:xfrm>
                  <a:off x="368" y="1610"/>
                  <a:ext cx="88" cy="21"/>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sp>
              <p:nvSpPr>
                <p:cNvPr id="2360" name="Rectangle 21"/>
                <p:cNvSpPr>
                  <a:spLocks noChangeArrowheads="1"/>
                </p:cNvSpPr>
                <p:nvPr/>
              </p:nvSpPr>
              <p:spPr bwMode="auto">
                <a:xfrm>
                  <a:off x="368" y="1578"/>
                  <a:ext cx="88" cy="21"/>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sp>
              <p:nvSpPr>
                <p:cNvPr id="2361" name="Rectangle 22"/>
                <p:cNvSpPr>
                  <a:spLocks noChangeArrowheads="1"/>
                </p:cNvSpPr>
                <p:nvPr/>
              </p:nvSpPr>
              <p:spPr bwMode="auto">
                <a:xfrm>
                  <a:off x="368" y="1546"/>
                  <a:ext cx="88" cy="21"/>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sp>
              <p:nvSpPr>
                <p:cNvPr id="2362" name="Rectangle 23"/>
                <p:cNvSpPr>
                  <a:spLocks noChangeArrowheads="1"/>
                </p:cNvSpPr>
                <p:nvPr/>
              </p:nvSpPr>
              <p:spPr bwMode="auto">
                <a:xfrm>
                  <a:off x="368" y="1514"/>
                  <a:ext cx="88" cy="21"/>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sp>
              <p:nvSpPr>
                <p:cNvPr id="2363" name="Rectangle 24"/>
                <p:cNvSpPr>
                  <a:spLocks noChangeArrowheads="1"/>
                </p:cNvSpPr>
                <p:nvPr/>
              </p:nvSpPr>
              <p:spPr bwMode="auto">
                <a:xfrm>
                  <a:off x="368" y="1468"/>
                  <a:ext cx="88" cy="36"/>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sp>
              <p:nvSpPr>
                <p:cNvPr id="2364" name="Rectangle 25"/>
                <p:cNvSpPr>
                  <a:spLocks noChangeArrowheads="1"/>
                </p:cNvSpPr>
                <p:nvPr/>
              </p:nvSpPr>
              <p:spPr bwMode="auto">
                <a:xfrm>
                  <a:off x="368" y="1421"/>
                  <a:ext cx="88" cy="36"/>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sp>
              <p:nvSpPr>
                <p:cNvPr id="2365" name="Rectangle 26"/>
                <p:cNvSpPr>
                  <a:spLocks noChangeArrowheads="1"/>
                </p:cNvSpPr>
                <p:nvPr/>
              </p:nvSpPr>
              <p:spPr bwMode="auto">
                <a:xfrm>
                  <a:off x="341" y="1791"/>
                  <a:ext cx="141" cy="9"/>
                </a:xfrm>
                <a:prstGeom prst="rect">
                  <a:avLst/>
                </a:prstGeom>
                <a:solidFill>
                  <a:srgbClr val="9A9A9A"/>
                </a:solidFill>
                <a:ln w="9525">
                  <a:noFill/>
                  <a:miter lim="800000"/>
                  <a:headEnd/>
                  <a:tailEnd/>
                </a:ln>
              </p:spPr>
              <p:txBody>
                <a:bodyPr/>
                <a:lstStyle/>
                <a:p>
                  <a:pPr eaLnBrk="0" hangingPunct="0"/>
                  <a:endParaRPr lang="en-US" sz="1600" b="1" i="1">
                    <a:latin typeface="Helvetica" pitchFamily="34" charset="0"/>
                  </a:endParaRPr>
                </a:p>
              </p:txBody>
            </p:sp>
            <p:pic>
              <p:nvPicPr>
                <p:cNvPr id="2366" name="Picture 27"/>
                <p:cNvPicPr>
                  <a:picLocks noChangeAspect="1" noChangeArrowheads="1"/>
                </p:cNvPicPr>
                <p:nvPr/>
              </p:nvPicPr>
              <p:blipFill>
                <a:blip r:embed="rId10" cstate="print"/>
                <a:srcRect/>
                <a:stretch>
                  <a:fillRect/>
                </a:stretch>
              </p:blipFill>
              <p:spPr bwMode="auto">
                <a:xfrm>
                  <a:off x="401" y="1671"/>
                  <a:ext cx="26" cy="26"/>
                </a:xfrm>
                <a:prstGeom prst="rect">
                  <a:avLst/>
                </a:prstGeom>
                <a:noFill/>
                <a:ln w="9525">
                  <a:noFill/>
                  <a:miter lim="800000"/>
                  <a:headEnd/>
                  <a:tailEnd/>
                </a:ln>
              </p:spPr>
            </p:pic>
            <p:pic>
              <p:nvPicPr>
                <p:cNvPr id="2367" name="Picture 28"/>
                <p:cNvPicPr>
                  <a:picLocks noChangeAspect="1" noChangeArrowheads="1"/>
                </p:cNvPicPr>
                <p:nvPr/>
              </p:nvPicPr>
              <p:blipFill>
                <a:blip r:embed="rId11" cstate="print"/>
                <a:srcRect/>
                <a:stretch>
                  <a:fillRect/>
                </a:stretch>
              </p:blipFill>
              <p:spPr bwMode="auto">
                <a:xfrm>
                  <a:off x="401" y="1680"/>
                  <a:ext cx="17" cy="17"/>
                </a:xfrm>
                <a:prstGeom prst="rect">
                  <a:avLst/>
                </a:prstGeom>
                <a:noFill/>
                <a:ln w="9525">
                  <a:noFill/>
                  <a:miter lim="800000"/>
                  <a:headEnd/>
                  <a:tailEnd/>
                </a:ln>
              </p:spPr>
            </p:pic>
            <p:pic>
              <p:nvPicPr>
                <p:cNvPr id="2368" name="Picture 29"/>
                <p:cNvPicPr>
                  <a:picLocks noChangeAspect="1" noChangeArrowheads="1"/>
                </p:cNvPicPr>
                <p:nvPr/>
              </p:nvPicPr>
              <p:blipFill>
                <a:blip r:embed="rId12" cstate="print"/>
                <a:srcRect/>
                <a:stretch>
                  <a:fillRect/>
                </a:stretch>
              </p:blipFill>
              <p:spPr bwMode="auto">
                <a:xfrm>
                  <a:off x="401" y="1705"/>
                  <a:ext cx="17" cy="17"/>
                </a:xfrm>
                <a:prstGeom prst="rect">
                  <a:avLst/>
                </a:prstGeom>
                <a:noFill/>
                <a:ln w="9525">
                  <a:noFill/>
                  <a:miter lim="800000"/>
                  <a:headEnd/>
                  <a:tailEnd/>
                </a:ln>
              </p:spPr>
            </p:pic>
            <p:sp>
              <p:nvSpPr>
                <p:cNvPr id="2369" name="Rectangle 30"/>
                <p:cNvSpPr>
                  <a:spLocks noChangeArrowheads="1"/>
                </p:cNvSpPr>
                <p:nvPr/>
              </p:nvSpPr>
              <p:spPr bwMode="auto">
                <a:xfrm>
                  <a:off x="389" y="1439"/>
                  <a:ext cx="13" cy="4"/>
                </a:xfrm>
                <a:prstGeom prst="rect">
                  <a:avLst/>
                </a:prstGeom>
                <a:solidFill>
                  <a:srgbClr val="9A9A9A"/>
                </a:solidFill>
                <a:ln w="9525">
                  <a:noFill/>
                  <a:miter lim="800000"/>
                  <a:headEnd/>
                  <a:tailEnd/>
                </a:ln>
              </p:spPr>
              <p:txBody>
                <a:bodyPr/>
                <a:lstStyle/>
                <a:p>
                  <a:pPr eaLnBrk="0" hangingPunct="0"/>
                  <a:endParaRPr lang="en-US" sz="1600" b="1" i="1">
                    <a:latin typeface="Helvetica" pitchFamily="34" charset="0"/>
                  </a:endParaRPr>
                </a:p>
              </p:txBody>
            </p:sp>
            <p:pic>
              <p:nvPicPr>
                <p:cNvPr id="2370" name="Picture 31"/>
                <p:cNvPicPr>
                  <a:picLocks noChangeAspect="1" noChangeArrowheads="1"/>
                </p:cNvPicPr>
                <p:nvPr/>
              </p:nvPicPr>
              <p:blipFill>
                <a:blip r:embed="rId13" cstate="print"/>
                <a:srcRect/>
                <a:stretch>
                  <a:fillRect/>
                </a:stretch>
              </p:blipFill>
              <p:spPr bwMode="auto">
                <a:xfrm>
                  <a:off x="367" y="1423"/>
                  <a:ext cx="77" cy="9"/>
                </a:xfrm>
                <a:prstGeom prst="rect">
                  <a:avLst/>
                </a:prstGeom>
                <a:noFill/>
                <a:ln w="9525">
                  <a:noFill/>
                  <a:miter lim="800000"/>
                  <a:headEnd/>
                  <a:tailEnd/>
                </a:ln>
              </p:spPr>
            </p:pic>
            <p:pic>
              <p:nvPicPr>
                <p:cNvPr id="2371" name="Picture 32"/>
                <p:cNvPicPr>
                  <a:picLocks noChangeAspect="1" noChangeArrowheads="1"/>
                </p:cNvPicPr>
                <p:nvPr/>
              </p:nvPicPr>
              <p:blipFill>
                <a:blip r:embed="rId14" cstate="print"/>
                <a:srcRect/>
                <a:stretch>
                  <a:fillRect/>
                </a:stretch>
              </p:blipFill>
              <p:spPr bwMode="auto">
                <a:xfrm>
                  <a:off x="367" y="1423"/>
                  <a:ext cx="77" cy="9"/>
                </a:xfrm>
                <a:prstGeom prst="rect">
                  <a:avLst/>
                </a:prstGeom>
                <a:noFill/>
                <a:ln w="9525">
                  <a:noFill/>
                  <a:miter lim="800000"/>
                  <a:headEnd/>
                  <a:tailEnd/>
                </a:ln>
              </p:spPr>
            </p:pic>
            <p:sp>
              <p:nvSpPr>
                <p:cNvPr id="2372" name="Rectangle 33"/>
                <p:cNvSpPr>
                  <a:spLocks noChangeArrowheads="1"/>
                </p:cNvSpPr>
                <p:nvPr/>
              </p:nvSpPr>
              <p:spPr bwMode="auto">
                <a:xfrm>
                  <a:off x="374" y="1428"/>
                  <a:ext cx="75" cy="7"/>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pic>
              <p:nvPicPr>
                <p:cNvPr id="2373" name="Picture 34"/>
                <p:cNvPicPr>
                  <a:picLocks noChangeAspect="1" noChangeArrowheads="1"/>
                </p:cNvPicPr>
                <p:nvPr/>
              </p:nvPicPr>
              <p:blipFill>
                <a:blip r:embed="rId15" cstate="print"/>
                <a:srcRect/>
                <a:stretch>
                  <a:fillRect/>
                </a:stretch>
              </p:blipFill>
              <p:spPr bwMode="auto">
                <a:xfrm>
                  <a:off x="367" y="1475"/>
                  <a:ext cx="77" cy="17"/>
                </a:xfrm>
                <a:prstGeom prst="rect">
                  <a:avLst/>
                </a:prstGeom>
                <a:noFill/>
                <a:ln w="9525">
                  <a:noFill/>
                  <a:miter lim="800000"/>
                  <a:headEnd/>
                  <a:tailEnd/>
                </a:ln>
              </p:spPr>
            </p:pic>
            <p:pic>
              <p:nvPicPr>
                <p:cNvPr id="2374" name="Picture 35"/>
                <p:cNvPicPr>
                  <a:picLocks noChangeAspect="1" noChangeArrowheads="1"/>
                </p:cNvPicPr>
                <p:nvPr/>
              </p:nvPicPr>
              <p:blipFill>
                <a:blip r:embed="rId16" cstate="print"/>
                <a:srcRect/>
                <a:stretch>
                  <a:fillRect/>
                </a:stretch>
              </p:blipFill>
              <p:spPr bwMode="auto">
                <a:xfrm>
                  <a:off x="367" y="1475"/>
                  <a:ext cx="77" cy="17"/>
                </a:xfrm>
                <a:prstGeom prst="rect">
                  <a:avLst/>
                </a:prstGeom>
                <a:noFill/>
                <a:ln w="9525">
                  <a:noFill/>
                  <a:miter lim="800000"/>
                  <a:headEnd/>
                  <a:tailEnd/>
                </a:ln>
              </p:spPr>
            </p:pic>
            <p:sp>
              <p:nvSpPr>
                <p:cNvPr id="2375" name="Freeform 36"/>
                <p:cNvSpPr>
                  <a:spLocks/>
                </p:cNvSpPr>
                <p:nvPr/>
              </p:nvSpPr>
              <p:spPr bwMode="auto">
                <a:xfrm>
                  <a:off x="373" y="1476"/>
                  <a:ext cx="74" cy="14"/>
                </a:xfrm>
                <a:custGeom>
                  <a:avLst/>
                  <a:gdLst>
                    <a:gd name="T0" fmla="*/ 0 w 139"/>
                    <a:gd name="T1" fmla="*/ 1 h 26"/>
                    <a:gd name="T2" fmla="*/ 3 w 139"/>
                    <a:gd name="T3" fmla="*/ 1 h 26"/>
                    <a:gd name="T4" fmla="*/ 9 w 139"/>
                    <a:gd name="T5" fmla="*/ 1 h 26"/>
                    <a:gd name="T6" fmla="*/ 9 w 139"/>
                    <a:gd name="T7" fmla="*/ 1 h 26"/>
                    <a:gd name="T8" fmla="*/ 11 w 139"/>
                    <a:gd name="T9" fmla="*/ 1 h 26"/>
                    <a:gd name="T10" fmla="*/ 11 w 139"/>
                    <a:gd name="T11" fmla="*/ 2 h 26"/>
                    <a:gd name="T12" fmla="*/ 0 w 139"/>
                    <a:gd name="T13" fmla="*/ 2 h 26"/>
                    <a:gd name="T14" fmla="*/ 0 w 139"/>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26"/>
                    <a:gd name="T26" fmla="*/ 139 w 13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26">
                      <a:moveTo>
                        <a:pt x="0" y="6"/>
                      </a:moveTo>
                      <a:lnTo>
                        <a:pt x="38" y="6"/>
                      </a:lnTo>
                      <a:cubicBezTo>
                        <a:pt x="63" y="0"/>
                        <a:pt x="89" y="0"/>
                        <a:pt x="114" y="6"/>
                      </a:cubicBezTo>
                      <a:lnTo>
                        <a:pt x="139" y="6"/>
                      </a:lnTo>
                      <a:lnTo>
                        <a:pt x="139" y="26"/>
                      </a:lnTo>
                      <a:lnTo>
                        <a:pt x="0" y="26"/>
                      </a:lnTo>
                      <a:lnTo>
                        <a:pt x="0" y="6"/>
                      </a:lnTo>
                    </a:path>
                  </a:pathLst>
                </a:custGeom>
                <a:noFill/>
                <a:ln w="3175" cap="rnd">
                  <a:solidFill>
                    <a:srgbClr val="000000"/>
                  </a:solidFill>
                  <a:round/>
                  <a:headEnd/>
                  <a:tailEnd/>
                </a:ln>
              </p:spPr>
              <p:txBody>
                <a:bodyPr/>
                <a:lstStyle/>
                <a:p>
                  <a:endParaRPr lang="en-US"/>
                </a:p>
              </p:txBody>
            </p:sp>
            <p:sp>
              <p:nvSpPr>
                <p:cNvPr id="2376" name="Rectangle 37"/>
                <p:cNvSpPr>
                  <a:spLocks noChangeArrowheads="1"/>
                </p:cNvSpPr>
                <p:nvPr/>
              </p:nvSpPr>
              <p:spPr bwMode="auto">
                <a:xfrm>
                  <a:off x="376" y="1484"/>
                  <a:ext cx="68" cy="3"/>
                </a:xfrm>
                <a:prstGeom prst="rect">
                  <a:avLst/>
                </a:prstGeom>
                <a:solidFill>
                  <a:srgbClr val="DBDAC6"/>
                </a:solidFill>
                <a:ln w="9525">
                  <a:noFill/>
                  <a:miter lim="800000"/>
                  <a:headEnd/>
                  <a:tailEnd/>
                </a:ln>
              </p:spPr>
              <p:txBody>
                <a:bodyPr/>
                <a:lstStyle/>
                <a:p>
                  <a:pPr eaLnBrk="0" hangingPunct="0"/>
                  <a:endParaRPr lang="en-US" sz="1600" b="1" i="1">
                    <a:latin typeface="Helvetica" pitchFamily="34" charset="0"/>
                  </a:endParaRPr>
                </a:p>
              </p:txBody>
            </p:sp>
            <p:sp>
              <p:nvSpPr>
                <p:cNvPr id="2377" name="Rectangle 38"/>
                <p:cNvSpPr>
                  <a:spLocks noChangeArrowheads="1"/>
                </p:cNvSpPr>
                <p:nvPr/>
              </p:nvSpPr>
              <p:spPr bwMode="auto">
                <a:xfrm>
                  <a:off x="376" y="1484"/>
                  <a:ext cx="68" cy="3"/>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pic>
              <p:nvPicPr>
                <p:cNvPr id="2378" name="Picture 39"/>
                <p:cNvPicPr>
                  <a:picLocks noChangeAspect="1" noChangeArrowheads="1"/>
                </p:cNvPicPr>
                <p:nvPr/>
              </p:nvPicPr>
              <p:blipFill>
                <a:blip r:embed="rId17" cstate="print"/>
                <a:srcRect/>
                <a:stretch>
                  <a:fillRect/>
                </a:stretch>
              </p:blipFill>
              <p:spPr bwMode="auto">
                <a:xfrm>
                  <a:off x="367" y="1517"/>
                  <a:ext cx="77" cy="18"/>
                </a:xfrm>
                <a:prstGeom prst="rect">
                  <a:avLst/>
                </a:prstGeom>
                <a:noFill/>
                <a:ln w="9525">
                  <a:noFill/>
                  <a:miter lim="800000"/>
                  <a:headEnd/>
                  <a:tailEnd/>
                </a:ln>
              </p:spPr>
            </p:pic>
            <p:pic>
              <p:nvPicPr>
                <p:cNvPr id="2379" name="Picture 40"/>
                <p:cNvPicPr>
                  <a:picLocks noChangeAspect="1" noChangeArrowheads="1"/>
                </p:cNvPicPr>
                <p:nvPr/>
              </p:nvPicPr>
              <p:blipFill>
                <a:blip r:embed="rId18" cstate="print"/>
                <a:srcRect/>
                <a:stretch>
                  <a:fillRect/>
                </a:stretch>
              </p:blipFill>
              <p:spPr bwMode="auto">
                <a:xfrm>
                  <a:off x="367" y="1517"/>
                  <a:ext cx="77" cy="18"/>
                </a:xfrm>
                <a:prstGeom prst="rect">
                  <a:avLst/>
                </a:prstGeom>
                <a:noFill/>
                <a:ln w="9525">
                  <a:noFill/>
                  <a:miter lim="800000"/>
                  <a:headEnd/>
                  <a:tailEnd/>
                </a:ln>
              </p:spPr>
            </p:pic>
            <p:sp>
              <p:nvSpPr>
                <p:cNvPr id="2380" name="Freeform 41"/>
                <p:cNvSpPr>
                  <a:spLocks/>
                </p:cNvSpPr>
                <p:nvPr/>
              </p:nvSpPr>
              <p:spPr bwMode="auto">
                <a:xfrm>
                  <a:off x="373" y="1517"/>
                  <a:ext cx="77" cy="12"/>
                </a:xfrm>
                <a:custGeom>
                  <a:avLst/>
                  <a:gdLst>
                    <a:gd name="T0" fmla="*/ 0 w 144"/>
                    <a:gd name="T1" fmla="*/ 2 h 22"/>
                    <a:gd name="T2" fmla="*/ 0 w 144"/>
                    <a:gd name="T3" fmla="*/ 1 h 22"/>
                    <a:gd name="T4" fmla="*/ 4 w 144"/>
                    <a:gd name="T5" fmla="*/ 1 h 22"/>
                    <a:gd name="T6" fmla="*/ 8 w 144"/>
                    <a:gd name="T7" fmla="*/ 1 h 22"/>
                    <a:gd name="T8" fmla="*/ 8 w 144"/>
                    <a:gd name="T9" fmla="*/ 1 h 22"/>
                    <a:gd name="T10" fmla="*/ 12 w 144"/>
                    <a:gd name="T11" fmla="*/ 1 h 22"/>
                    <a:gd name="T12" fmla="*/ 12 w 144"/>
                    <a:gd name="T13" fmla="*/ 2 h 22"/>
                    <a:gd name="T14" fmla="*/ 8 w 144"/>
                    <a:gd name="T15" fmla="*/ 2 h 22"/>
                    <a:gd name="T16" fmla="*/ 4 w 144"/>
                    <a:gd name="T17" fmla="*/ 2 h 22"/>
                    <a:gd name="T18" fmla="*/ 4 w 144"/>
                    <a:gd name="T19" fmla="*/ 2 h 22"/>
                    <a:gd name="T20" fmla="*/ 0 w 144"/>
                    <a:gd name="T21" fmla="*/ 2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4"/>
                    <a:gd name="T34" fmla="*/ 0 h 22"/>
                    <a:gd name="T35" fmla="*/ 144 w 14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2">
                      <a:moveTo>
                        <a:pt x="0" y="17"/>
                      </a:moveTo>
                      <a:lnTo>
                        <a:pt x="0" y="6"/>
                      </a:lnTo>
                      <a:lnTo>
                        <a:pt x="46" y="6"/>
                      </a:lnTo>
                      <a:cubicBezTo>
                        <a:pt x="62" y="0"/>
                        <a:pt x="82" y="0"/>
                        <a:pt x="98" y="6"/>
                      </a:cubicBezTo>
                      <a:lnTo>
                        <a:pt x="144" y="6"/>
                      </a:lnTo>
                      <a:lnTo>
                        <a:pt x="144" y="17"/>
                      </a:lnTo>
                      <a:lnTo>
                        <a:pt x="98" y="17"/>
                      </a:lnTo>
                      <a:cubicBezTo>
                        <a:pt x="81" y="22"/>
                        <a:pt x="62" y="22"/>
                        <a:pt x="46" y="17"/>
                      </a:cubicBezTo>
                      <a:lnTo>
                        <a:pt x="0" y="17"/>
                      </a:lnTo>
                    </a:path>
                  </a:pathLst>
                </a:custGeom>
                <a:noFill/>
                <a:ln w="3175" cap="rnd">
                  <a:solidFill>
                    <a:srgbClr val="000000"/>
                  </a:solidFill>
                  <a:round/>
                  <a:headEnd/>
                  <a:tailEnd/>
                </a:ln>
              </p:spPr>
              <p:txBody>
                <a:bodyPr/>
                <a:lstStyle/>
                <a:p>
                  <a:endParaRPr lang="en-US"/>
                </a:p>
              </p:txBody>
            </p:sp>
            <p:pic>
              <p:nvPicPr>
                <p:cNvPr id="2381" name="Picture 42"/>
                <p:cNvPicPr>
                  <a:picLocks noChangeAspect="1" noChangeArrowheads="1"/>
                </p:cNvPicPr>
                <p:nvPr/>
              </p:nvPicPr>
              <p:blipFill>
                <a:blip r:embed="rId19" cstate="print"/>
                <a:srcRect/>
                <a:stretch>
                  <a:fillRect/>
                </a:stretch>
              </p:blipFill>
              <p:spPr bwMode="auto">
                <a:xfrm>
                  <a:off x="410" y="1432"/>
                  <a:ext cx="42" cy="94"/>
                </a:xfrm>
                <a:prstGeom prst="rect">
                  <a:avLst/>
                </a:prstGeom>
                <a:noFill/>
                <a:ln w="9525">
                  <a:noFill/>
                  <a:miter lim="800000"/>
                  <a:headEnd/>
                  <a:tailEnd/>
                </a:ln>
              </p:spPr>
            </p:pic>
            <p:pic>
              <p:nvPicPr>
                <p:cNvPr id="2382" name="Picture 43"/>
                <p:cNvPicPr>
                  <a:picLocks noChangeAspect="1" noChangeArrowheads="1"/>
                </p:cNvPicPr>
                <p:nvPr/>
              </p:nvPicPr>
              <p:blipFill>
                <a:blip r:embed="rId20" cstate="print"/>
                <a:srcRect/>
                <a:stretch>
                  <a:fillRect/>
                </a:stretch>
              </p:blipFill>
              <p:spPr bwMode="auto">
                <a:xfrm>
                  <a:off x="410" y="1432"/>
                  <a:ext cx="42" cy="94"/>
                </a:xfrm>
                <a:prstGeom prst="rect">
                  <a:avLst/>
                </a:prstGeom>
                <a:noFill/>
                <a:ln w="9525">
                  <a:noFill/>
                  <a:miter lim="800000"/>
                  <a:headEnd/>
                  <a:tailEnd/>
                </a:ln>
              </p:spPr>
            </p:pic>
            <p:sp>
              <p:nvSpPr>
                <p:cNvPr id="2383" name="Freeform 44"/>
                <p:cNvSpPr>
                  <a:spLocks noEditPoints="1"/>
                </p:cNvSpPr>
                <p:nvPr/>
              </p:nvSpPr>
              <p:spPr bwMode="auto">
                <a:xfrm>
                  <a:off x="412" y="1438"/>
                  <a:ext cx="38" cy="94"/>
                </a:xfrm>
                <a:custGeom>
                  <a:avLst/>
                  <a:gdLst>
                    <a:gd name="T0" fmla="*/ 27 w 38"/>
                    <a:gd name="T1" fmla="*/ 5 h 94"/>
                    <a:gd name="T2" fmla="*/ 37 w 38"/>
                    <a:gd name="T3" fmla="*/ 5 h 94"/>
                    <a:gd name="T4" fmla="*/ 37 w 38"/>
                    <a:gd name="T5" fmla="*/ 0 h 94"/>
                    <a:gd name="T6" fmla="*/ 27 w 38"/>
                    <a:gd name="T7" fmla="*/ 0 h 94"/>
                    <a:gd name="T8" fmla="*/ 27 w 38"/>
                    <a:gd name="T9" fmla="*/ 5 h 94"/>
                    <a:gd name="T10" fmla="*/ 16 w 38"/>
                    <a:gd name="T11" fmla="*/ 4 h 94"/>
                    <a:gd name="T12" fmla="*/ 10 w 38"/>
                    <a:gd name="T13" fmla="*/ 8 h 94"/>
                    <a:gd name="T14" fmla="*/ 10 w 38"/>
                    <a:gd name="T15" fmla="*/ 1 h 94"/>
                    <a:gd name="T16" fmla="*/ 16 w 38"/>
                    <a:gd name="T17" fmla="*/ 4 h 94"/>
                    <a:gd name="T18" fmla="*/ 0 w 38"/>
                    <a:gd name="T19" fmla="*/ 4 h 94"/>
                    <a:gd name="T20" fmla="*/ 6 w 38"/>
                    <a:gd name="T21" fmla="*/ 1 h 94"/>
                    <a:gd name="T22" fmla="*/ 6 w 38"/>
                    <a:gd name="T23" fmla="*/ 8 h 94"/>
                    <a:gd name="T24" fmla="*/ 0 w 38"/>
                    <a:gd name="T25" fmla="*/ 4 h 94"/>
                    <a:gd name="T26" fmla="*/ 21 w 38"/>
                    <a:gd name="T27" fmla="*/ 59 h 94"/>
                    <a:gd name="T28" fmla="*/ 35 w 38"/>
                    <a:gd name="T29" fmla="*/ 59 h 94"/>
                    <a:gd name="T30" fmla="*/ 35 w 38"/>
                    <a:gd name="T31" fmla="*/ 55 h 94"/>
                    <a:gd name="T32" fmla="*/ 21 w 38"/>
                    <a:gd name="T33" fmla="*/ 55 h 94"/>
                    <a:gd name="T34" fmla="*/ 21 w 38"/>
                    <a:gd name="T35" fmla="*/ 59 h 94"/>
                    <a:gd name="T36" fmla="*/ 24 w 38"/>
                    <a:gd name="T37" fmla="*/ 94 h 94"/>
                    <a:gd name="T38" fmla="*/ 38 w 38"/>
                    <a:gd name="T39" fmla="*/ 94 h 94"/>
                    <a:gd name="T40" fmla="*/ 38 w 38"/>
                    <a:gd name="T41" fmla="*/ 91 h 94"/>
                    <a:gd name="T42" fmla="*/ 24 w 38"/>
                    <a:gd name="T43" fmla="*/ 91 h 94"/>
                    <a:gd name="T44" fmla="*/ 24 w 38"/>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94"/>
                    <a:gd name="T71" fmla="*/ 38 w 38"/>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94">
                      <a:moveTo>
                        <a:pt x="27" y="5"/>
                      </a:moveTo>
                      <a:lnTo>
                        <a:pt x="37" y="5"/>
                      </a:lnTo>
                      <a:lnTo>
                        <a:pt x="37" y="0"/>
                      </a:lnTo>
                      <a:lnTo>
                        <a:pt x="27" y="0"/>
                      </a:lnTo>
                      <a:lnTo>
                        <a:pt x="27" y="5"/>
                      </a:lnTo>
                      <a:moveTo>
                        <a:pt x="16" y="4"/>
                      </a:moveTo>
                      <a:lnTo>
                        <a:pt x="10" y="8"/>
                      </a:lnTo>
                      <a:lnTo>
                        <a:pt x="10" y="1"/>
                      </a:lnTo>
                      <a:lnTo>
                        <a:pt x="16" y="4"/>
                      </a:lnTo>
                      <a:moveTo>
                        <a:pt x="0" y="4"/>
                      </a:moveTo>
                      <a:lnTo>
                        <a:pt x="6" y="1"/>
                      </a:lnTo>
                      <a:lnTo>
                        <a:pt x="6" y="8"/>
                      </a:lnTo>
                      <a:lnTo>
                        <a:pt x="0" y="4"/>
                      </a:lnTo>
                      <a:moveTo>
                        <a:pt x="21" y="59"/>
                      </a:moveTo>
                      <a:lnTo>
                        <a:pt x="35" y="59"/>
                      </a:lnTo>
                      <a:lnTo>
                        <a:pt x="35" y="55"/>
                      </a:lnTo>
                      <a:lnTo>
                        <a:pt x="21" y="55"/>
                      </a:lnTo>
                      <a:lnTo>
                        <a:pt x="21" y="59"/>
                      </a:lnTo>
                      <a:moveTo>
                        <a:pt x="24" y="94"/>
                      </a:moveTo>
                      <a:lnTo>
                        <a:pt x="38" y="94"/>
                      </a:lnTo>
                      <a:lnTo>
                        <a:pt x="38" y="91"/>
                      </a:lnTo>
                      <a:lnTo>
                        <a:pt x="24" y="91"/>
                      </a:lnTo>
                      <a:lnTo>
                        <a:pt x="24" y="94"/>
                      </a:lnTo>
                    </a:path>
                  </a:pathLst>
                </a:custGeom>
                <a:noFill/>
                <a:ln w="3175" cap="rnd">
                  <a:solidFill>
                    <a:srgbClr val="000000"/>
                  </a:solidFill>
                  <a:round/>
                  <a:headEnd/>
                  <a:tailEnd/>
                </a:ln>
              </p:spPr>
              <p:txBody>
                <a:bodyPr/>
                <a:lstStyle/>
                <a:p>
                  <a:endParaRPr lang="en-US"/>
                </a:p>
              </p:txBody>
            </p:sp>
            <p:sp>
              <p:nvSpPr>
                <p:cNvPr id="2384" name="Freeform 45"/>
                <p:cNvSpPr>
                  <a:spLocks noEditPoints="1"/>
                </p:cNvSpPr>
                <p:nvPr/>
              </p:nvSpPr>
              <p:spPr bwMode="auto">
                <a:xfrm>
                  <a:off x="373" y="1439"/>
                  <a:ext cx="8" cy="57"/>
                </a:xfrm>
                <a:custGeom>
                  <a:avLst/>
                  <a:gdLst>
                    <a:gd name="T0" fmla="*/ 2 w 8"/>
                    <a:gd name="T1" fmla="*/ 0 h 57"/>
                    <a:gd name="T2" fmla="*/ 8 w 8"/>
                    <a:gd name="T3" fmla="*/ 0 h 57"/>
                    <a:gd name="T4" fmla="*/ 0 w 8"/>
                    <a:gd name="T5" fmla="*/ 57 h 57"/>
                    <a:gd name="T6" fmla="*/ 7 w 8"/>
                    <a:gd name="T7" fmla="*/ 57 h 57"/>
                    <a:gd name="T8" fmla="*/ 0 60000 65536"/>
                    <a:gd name="T9" fmla="*/ 0 60000 65536"/>
                    <a:gd name="T10" fmla="*/ 0 60000 65536"/>
                    <a:gd name="T11" fmla="*/ 0 60000 65536"/>
                    <a:gd name="T12" fmla="*/ 0 w 8"/>
                    <a:gd name="T13" fmla="*/ 0 h 57"/>
                    <a:gd name="T14" fmla="*/ 8 w 8"/>
                    <a:gd name="T15" fmla="*/ 57 h 57"/>
                  </a:gdLst>
                  <a:ahLst/>
                  <a:cxnLst>
                    <a:cxn ang="T8">
                      <a:pos x="T0" y="T1"/>
                    </a:cxn>
                    <a:cxn ang="T9">
                      <a:pos x="T2" y="T3"/>
                    </a:cxn>
                    <a:cxn ang="T10">
                      <a:pos x="T4" y="T5"/>
                    </a:cxn>
                    <a:cxn ang="T11">
                      <a:pos x="T6" y="T7"/>
                    </a:cxn>
                  </a:cxnLst>
                  <a:rect l="T12" t="T13" r="T14" b="T15"/>
                  <a:pathLst>
                    <a:path w="8" h="57">
                      <a:moveTo>
                        <a:pt x="2" y="0"/>
                      </a:moveTo>
                      <a:lnTo>
                        <a:pt x="8" y="0"/>
                      </a:lnTo>
                      <a:moveTo>
                        <a:pt x="0" y="57"/>
                      </a:moveTo>
                      <a:lnTo>
                        <a:pt x="7" y="57"/>
                      </a:lnTo>
                    </a:path>
                  </a:pathLst>
                </a:custGeom>
                <a:noFill/>
                <a:ln w="4763">
                  <a:solidFill>
                    <a:srgbClr val="00FF00"/>
                  </a:solidFill>
                  <a:miter lim="800000"/>
                  <a:headEnd/>
                  <a:tailEnd/>
                </a:ln>
              </p:spPr>
              <p:txBody>
                <a:bodyPr/>
                <a:lstStyle/>
                <a:p>
                  <a:endParaRPr lang="en-US"/>
                </a:p>
              </p:txBody>
            </p:sp>
            <p:sp>
              <p:nvSpPr>
                <p:cNvPr id="2385" name="Rectangle 46"/>
                <p:cNvSpPr>
                  <a:spLocks noChangeArrowheads="1"/>
                </p:cNvSpPr>
                <p:nvPr/>
              </p:nvSpPr>
              <p:spPr bwMode="auto">
                <a:xfrm>
                  <a:off x="350" y="1663"/>
                  <a:ext cx="8" cy="111"/>
                </a:xfrm>
                <a:prstGeom prst="rect">
                  <a:avLst/>
                </a:prstGeom>
                <a:solidFill>
                  <a:srgbClr val="B6B6B6"/>
                </a:solidFill>
                <a:ln w="9525">
                  <a:noFill/>
                  <a:miter lim="800000"/>
                  <a:headEnd/>
                  <a:tailEnd/>
                </a:ln>
              </p:spPr>
              <p:txBody>
                <a:bodyPr/>
                <a:lstStyle/>
                <a:p>
                  <a:pPr eaLnBrk="0" hangingPunct="0"/>
                  <a:endParaRPr lang="en-US" sz="1600" b="1" i="1">
                    <a:latin typeface="Helvetica" pitchFamily="34" charset="0"/>
                  </a:endParaRPr>
                </a:p>
              </p:txBody>
            </p:sp>
            <p:sp>
              <p:nvSpPr>
                <p:cNvPr id="2386" name="Rectangle 47"/>
                <p:cNvSpPr>
                  <a:spLocks noChangeArrowheads="1"/>
                </p:cNvSpPr>
                <p:nvPr/>
              </p:nvSpPr>
              <p:spPr bwMode="auto">
                <a:xfrm>
                  <a:off x="358" y="1663"/>
                  <a:ext cx="9" cy="111"/>
                </a:xfrm>
                <a:prstGeom prst="rect">
                  <a:avLst/>
                </a:prstGeom>
                <a:solidFill>
                  <a:srgbClr val="717171"/>
                </a:solidFill>
                <a:ln w="9525">
                  <a:noFill/>
                  <a:miter lim="800000"/>
                  <a:headEnd/>
                  <a:tailEnd/>
                </a:ln>
              </p:spPr>
              <p:txBody>
                <a:bodyPr/>
                <a:lstStyle/>
                <a:p>
                  <a:pPr eaLnBrk="0" hangingPunct="0"/>
                  <a:endParaRPr lang="en-US" sz="1600" b="1" i="1">
                    <a:latin typeface="Helvetica" pitchFamily="34" charset="0"/>
                  </a:endParaRPr>
                </a:p>
              </p:txBody>
            </p:sp>
            <p:sp>
              <p:nvSpPr>
                <p:cNvPr id="2387" name="Rectangle 48"/>
                <p:cNvSpPr>
                  <a:spLocks noChangeArrowheads="1"/>
                </p:cNvSpPr>
                <p:nvPr/>
              </p:nvSpPr>
              <p:spPr bwMode="auto">
                <a:xfrm>
                  <a:off x="367" y="1663"/>
                  <a:ext cx="8" cy="111"/>
                </a:xfrm>
                <a:prstGeom prst="rect">
                  <a:avLst/>
                </a:prstGeom>
                <a:solidFill>
                  <a:srgbClr val="878787"/>
                </a:solidFill>
                <a:ln w="9525">
                  <a:noFill/>
                  <a:miter lim="800000"/>
                  <a:headEnd/>
                  <a:tailEnd/>
                </a:ln>
              </p:spPr>
              <p:txBody>
                <a:bodyPr/>
                <a:lstStyle/>
                <a:p>
                  <a:pPr eaLnBrk="0" hangingPunct="0"/>
                  <a:endParaRPr lang="en-US" sz="1600" b="1" i="1">
                    <a:latin typeface="Helvetica" pitchFamily="34" charset="0"/>
                  </a:endParaRPr>
                </a:p>
              </p:txBody>
            </p:sp>
            <p:sp>
              <p:nvSpPr>
                <p:cNvPr id="2388" name="Rectangle 49"/>
                <p:cNvSpPr>
                  <a:spLocks noChangeArrowheads="1"/>
                </p:cNvSpPr>
                <p:nvPr/>
              </p:nvSpPr>
              <p:spPr bwMode="auto">
                <a:xfrm>
                  <a:off x="375" y="1663"/>
                  <a:ext cx="9" cy="111"/>
                </a:xfrm>
                <a:prstGeom prst="rect">
                  <a:avLst/>
                </a:prstGeom>
                <a:solidFill>
                  <a:srgbClr val="9C9C9C"/>
                </a:solidFill>
                <a:ln w="9525">
                  <a:noFill/>
                  <a:miter lim="800000"/>
                  <a:headEnd/>
                  <a:tailEnd/>
                </a:ln>
              </p:spPr>
              <p:txBody>
                <a:bodyPr/>
                <a:lstStyle/>
                <a:p>
                  <a:pPr eaLnBrk="0" hangingPunct="0"/>
                  <a:endParaRPr lang="en-US" sz="1600" b="1" i="1">
                    <a:latin typeface="Helvetica" pitchFamily="34" charset="0"/>
                  </a:endParaRPr>
                </a:p>
              </p:txBody>
            </p:sp>
            <p:sp>
              <p:nvSpPr>
                <p:cNvPr id="2389" name="Rectangle 50"/>
                <p:cNvSpPr>
                  <a:spLocks noChangeArrowheads="1"/>
                </p:cNvSpPr>
                <p:nvPr/>
              </p:nvSpPr>
              <p:spPr bwMode="auto">
                <a:xfrm>
                  <a:off x="384" y="1663"/>
                  <a:ext cx="9" cy="111"/>
                </a:xfrm>
                <a:prstGeom prst="rect">
                  <a:avLst/>
                </a:prstGeom>
                <a:solidFill>
                  <a:srgbClr val="B1B1B1"/>
                </a:solidFill>
                <a:ln w="9525">
                  <a:noFill/>
                  <a:miter lim="800000"/>
                  <a:headEnd/>
                  <a:tailEnd/>
                </a:ln>
              </p:spPr>
              <p:txBody>
                <a:bodyPr/>
                <a:lstStyle/>
                <a:p>
                  <a:pPr eaLnBrk="0" hangingPunct="0"/>
                  <a:endParaRPr lang="en-US" sz="1600" b="1" i="1">
                    <a:latin typeface="Helvetica" pitchFamily="34" charset="0"/>
                  </a:endParaRPr>
                </a:p>
              </p:txBody>
            </p:sp>
            <p:sp>
              <p:nvSpPr>
                <p:cNvPr id="2390" name="Rectangle 51"/>
                <p:cNvSpPr>
                  <a:spLocks noChangeArrowheads="1"/>
                </p:cNvSpPr>
                <p:nvPr/>
              </p:nvSpPr>
              <p:spPr bwMode="auto">
                <a:xfrm>
                  <a:off x="427" y="1663"/>
                  <a:ext cx="8" cy="111"/>
                </a:xfrm>
                <a:prstGeom prst="rect">
                  <a:avLst/>
                </a:prstGeom>
                <a:solidFill>
                  <a:srgbClr val="757575"/>
                </a:solidFill>
                <a:ln w="9525">
                  <a:noFill/>
                  <a:miter lim="800000"/>
                  <a:headEnd/>
                  <a:tailEnd/>
                </a:ln>
              </p:spPr>
              <p:txBody>
                <a:bodyPr/>
                <a:lstStyle/>
                <a:p>
                  <a:pPr eaLnBrk="0" hangingPunct="0"/>
                  <a:endParaRPr lang="en-US" sz="1600" b="1" i="1">
                    <a:latin typeface="Helvetica" pitchFamily="34" charset="0"/>
                  </a:endParaRPr>
                </a:p>
              </p:txBody>
            </p:sp>
            <p:sp>
              <p:nvSpPr>
                <p:cNvPr id="2391" name="Rectangle 52"/>
                <p:cNvSpPr>
                  <a:spLocks noChangeArrowheads="1"/>
                </p:cNvSpPr>
                <p:nvPr/>
              </p:nvSpPr>
              <p:spPr bwMode="auto">
                <a:xfrm>
                  <a:off x="435" y="1663"/>
                  <a:ext cx="9" cy="111"/>
                </a:xfrm>
                <a:prstGeom prst="rect">
                  <a:avLst/>
                </a:prstGeom>
                <a:solidFill>
                  <a:srgbClr val="BABABA"/>
                </a:solidFill>
                <a:ln w="9525">
                  <a:noFill/>
                  <a:miter lim="800000"/>
                  <a:headEnd/>
                  <a:tailEnd/>
                </a:ln>
              </p:spPr>
              <p:txBody>
                <a:bodyPr/>
                <a:lstStyle/>
                <a:p>
                  <a:pPr eaLnBrk="0" hangingPunct="0"/>
                  <a:endParaRPr lang="en-US" sz="1600" b="1" i="1">
                    <a:latin typeface="Helvetica" pitchFamily="34" charset="0"/>
                  </a:endParaRPr>
                </a:p>
              </p:txBody>
            </p:sp>
            <p:sp>
              <p:nvSpPr>
                <p:cNvPr id="2392" name="Rectangle 53"/>
                <p:cNvSpPr>
                  <a:spLocks noChangeArrowheads="1"/>
                </p:cNvSpPr>
                <p:nvPr/>
              </p:nvSpPr>
              <p:spPr bwMode="auto">
                <a:xfrm>
                  <a:off x="444" y="1663"/>
                  <a:ext cx="8" cy="111"/>
                </a:xfrm>
                <a:prstGeom prst="rect">
                  <a:avLst/>
                </a:prstGeom>
                <a:solidFill>
                  <a:srgbClr val="A5A5A5"/>
                </a:solidFill>
                <a:ln w="9525">
                  <a:noFill/>
                  <a:miter lim="800000"/>
                  <a:headEnd/>
                  <a:tailEnd/>
                </a:ln>
              </p:spPr>
              <p:txBody>
                <a:bodyPr/>
                <a:lstStyle/>
                <a:p>
                  <a:pPr eaLnBrk="0" hangingPunct="0"/>
                  <a:endParaRPr lang="en-US" sz="1600" b="1" i="1">
                    <a:latin typeface="Helvetica" pitchFamily="34" charset="0"/>
                  </a:endParaRPr>
                </a:p>
              </p:txBody>
            </p:sp>
            <p:sp>
              <p:nvSpPr>
                <p:cNvPr id="2393" name="Rectangle 54"/>
                <p:cNvSpPr>
                  <a:spLocks noChangeArrowheads="1"/>
                </p:cNvSpPr>
                <p:nvPr/>
              </p:nvSpPr>
              <p:spPr bwMode="auto">
                <a:xfrm>
                  <a:off x="452" y="1663"/>
                  <a:ext cx="9" cy="111"/>
                </a:xfrm>
                <a:prstGeom prst="rect">
                  <a:avLst/>
                </a:prstGeom>
                <a:solidFill>
                  <a:srgbClr val="8F8F8F"/>
                </a:solidFill>
                <a:ln w="9525">
                  <a:noFill/>
                  <a:miter lim="800000"/>
                  <a:headEnd/>
                  <a:tailEnd/>
                </a:ln>
              </p:spPr>
              <p:txBody>
                <a:bodyPr/>
                <a:lstStyle/>
                <a:p>
                  <a:pPr eaLnBrk="0" hangingPunct="0"/>
                  <a:endParaRPr lang="en-US" sz="1600" b="1" i="1">
                    <a:latin typeface="Helvetica" pitchFamily="34" charset="0"/>
                  </a:endParaRPr>
                </a:p>
              </p:txBody>
            </p:sp>
            <p:sp>
              <p:nvSpPr>
                <p:cNvPr id="2394" name="Rectangle 55"/>
                <p:cNvSpPr>
                  <a:spLocks noChangeArrowheads="1"/>
                </p:cNvSpPr>
                <p:nvPr/>
              </p:nvSpPr>
              <p:spPr bwMode="auto">
                <a:xfrm>
                  <a:off x="461" y="1663"/>
                  <a:ext cx="9" cy="111"/>
                </a:xfrm>
                <a:prstGeom prst="rect">
                  <a:avLst/>
                </a:prstGeom>
                <a:solidFill>
                  <a:srgbClr val="7B7B7B"/>
                </a:solidFill>
                <a:ln w="9525">
                  <a:noFill/>
                  <a:miter lim="800000"/>
                  <a:headEnd/>
                  <a:tailEnd/>
                </a:ln>
              </p:spPr>
              <p:txBody>
                <a:bodyPr/>
                <a:lstStyle/>
                <a:p>
                  <a:pPr eaLnBrk="0" hangingPunct="0"/>
                  <a:endParaRPr lang="en-US" sz="1600" b="1" i="1">
                    <a:latin typeface="Helvetica" pitchFamily="34" charset="0"/>
                  </a:endParaRPr>
                </a:p>
              </p:txBody>
            </p:sp>
            <p:sp>
              <p:nvSpPr>
                <p:cNvPr id="2395" name="Freeform 56"/>
                <p:cNvSpPr>
                  <a:spLocks/>
                </p:cNvSpPr>
                <p:nvPr/>
              </p:nvSpPr>
              <p:spPr bwMode="auto">
                <a:xfrm>
                  <a:off x="335" y="1338"/>
                  <a:ext cx="205" cy="462"/>
                </a:xfrm>
                <a:custGeom>
                  <a:avLst/>
                  <a:gdLst>
                    <a:gd name="T0" fmla="*/ 6 w 205"/>
                    <a:gd name="T1" fmla="*/ 462 h 462"/>
                    <a:gd name="T2" fmla="*/ 6 w 205"/>
                    <a:gd name="T3" fmla="*/ 453 h 462"/>
                    <a:gd name="T4" fmla="*/ 0 w 205"/>
                    <a:gd name="T5" fmla="*/ 453 h 462"/>
                    <a:gd name="T6" fmla="*/ 0 w 205"/>
                    <a:gd name="T7" fmla="*/ 51 h 462"/>
                    <a:gd name="T8" fmla="*/ 51 w 205"/>
                    <a:gd name="T9" fmla="*/ 0 h 462"/>
                    <a:gd name="T10" fmla="*/ 205 w 205"/>
                    <a:gd name="T11" fmla="*/ 0 h 462"/>
                    <a:gd name="T12" fmla="*/ 205 w 205"/>
                    <a:gd name="T13" fmla="*/ 401 h 462"/>
                    <a:gd name="T14" fmla="*/ 202 w 205"/>
                    <a:gd name="T15" fmla="*/ 404 h 462"/>
                    <a:gd name="T16" fmla="*/ 202 w 205"/>
                    <a:gd name="T17" fmla="*/ 407 h 462"/>
                    <a:gd name="T18" fmla="*/ 147 w 205"/>
                    <a:gd name="T19" fmla="*/ 462 h 462"/>
                    <a:gd name="T20" fmla="*/ 6 w 205"/>
                    <a:gd name="T21" fmla="*/ 462 h 4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462"/>
                    <a:gd name="T35" fmla="*/ 205 w 205"/>
                    <a:gd name="T36" fmla="*/ 462 h 4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462">
                      <a:moveTo>
                        <a:pt x="6" y="462"/>
                      </a:moveTo>
                      <a:lnTo>
                        <a:pt x="6" y="453"/>
                      </a:lnTo>
                      <a:lnTo>
                        <a:pt x="0" y="453"/>
                      </a:lnTo>
                      <a:lnTo>
                        <a:pt x="0" y="51"/>
                      </a:lnTo>
                      <a:lnTo>
                        <a:pt x="51" y="0"/>
                      </a:lnTo>
                      <a:lnTo>
                        <a:pt x="205" y="0"/>
                      </a:lnTo>
                      <a:lnTo>
                        <a:pt x="205" y="401"/>
                      </a:lnTo>
                      <a:lnTo>
                        <a:pt x="202" y="404"/>
                      </a:lnTo>
                      <a:lnTo>
                        <a:pt x="202" y="407"/>
                      </a:lnTo>
                      <a:lnTo>
                        <a:pt x="147" y="462"/>
                      </a:lnTo>
                      <a:lnTo>
                        <a:pt x="6" y="462"/>
                      </a:lnTo>
                    </a:path>
                  </a:pathLst>
                </a:custGeom>
                <a:noFill/>
                <a:ln w="12700" cap="rnd">
                  <a:solidFill>
                    <a:srgbClr val="000000"/>
                  </a:solidFill>
                  <a:round/>
                  <a:headEnd/>
                  <a:tailEnd/>
                </a:ln>
              </p:spPr>
              <p:txBody>
                <a:bodyPr/>
                <a:lstStyle/>
                <a:p>
                  <a:endParaRPr lang="en-US"/>
                </a:p>
              </p:txBody>
            </p:sp>
          </p:grpSp>
          <p:grpSp>
            <p:nvGrpSpPr>
              <p:cNvPr id="5" name="Group 57"/>
              <p:cNvGrpSpPr>
                <a:grpSpLocks/>
              </p:cNvGrpSpPr>
              <p:nvPr/>
            </p:nvGrpSpPr>
            <p:grpSpPr bwMode="auto">
              <a:xfrm>
                <a:off x="919" y="3520"/>
                <a:ext cx="268" cy="491"/>
                <a:chOff x="335" y="1338"/>
                <a:chExt cx="205" cy="462"/>
              </a:xfrm>
            </p:grpSpPr>
            <p:sp>
              <p:nvSpPr>
                <p:cNvPr id="2306" name="Freeform 58"/>
                <p:cNvSpPr>
                  <a:spLocks/>
                </p:cNvSpPr>
                <p:nvPr/>
              </p:nvSpPr>
              <p:spPr bwMode="auto">
                <a:xfrm>
                  <a:off x="482" y="1736"/>
                  <a:ext cx="55" cy="64"/>
                </a:xfrm>
                <a:custGeom>
                  <a:avLst/>
                  <a:gdLst>
                    <a:gd name="T0" fmla="*/ 0 w 55"/>
                    <a:gd name="T1" fmla="*/ 64 h 64"/>
                    <a:gd name="T2" fmla="*/ 55 w 55"/>
                    <a:gd name="T3" fmla="*/ 9 h 64"/>
                    <a:gd name="T4" fmla="*/ 55 w 55"/>
                    <a:gd name="T5" fmla="*/ 0 h 64"/>
                    <a:gd name="T6" fmla="*/ 0 w 55"/>
                    <a:gd name="T7" fmla="*/ 55 h 64"/>
                    <a:gd name="T8" fmla="*/ 0 w 55"/>
                    <a:gd name="T9" fmla="*/ 64 h 64"/>
                    <a:gd name="T10" fmla="*/ 0 60000 65536"/>
                    <a:gd name="T11" fmla="*/ 0 60000 65536"/>
                    <a:gd name="T12" fmla="*/ 0 60000 65536"/>
                    <a:gd name="T13" fmla="*/ 0 60000 65536"/>
                    <a:gd name="T14" fmla="*/ 0 60000 65536"/>
                    <a:gd name="T15" fmla="*/ 0 w 55"/>
                    <a:gd name="T16" fmla="*/ 0 h 64"/>
                    <a:gd name="T17" fmla="*/ 55 w 55"/>
                    <a:gd name="T18" fmla="*/ 64 h 64"/>
                  </a:gdLst>
                  <a:ahLst/>
                  <a:cxnLst>
                    <a:cxn ang="T10">
                      <a:pos x="T0" y="T1"/>
                    </a:cxn>
                    <a:cxn ang="T11">
                      <a:pos x="T2" y="T3"/>
                    </a:cxn>
                    <a:cxn ang="T12">
                      <a:pos x="T4" y="T5"/>
                    </a:cxn>
                    <a:cxn ang="T13">
                      <a:pos x="T6" y="T7"/>
                    </a:cxn>
                    <a:cxn ang="T14">
                      <a:pos x="T8" y="T9"/>
                    </a:cxn>
                  </a:cxnLst>
                  <a:rect l="T15" t="T16" r="T17" b="T18"/>
                  <a:pathLst>
                    <a:path w="55" h="64">
                      <a:moveTo>
                        <a:pt x="0" y="64"/>
                      </a:moveTo>
                      <a:lnTo>
                        <a:pt x="55" y="9"/>
                      </a:lnTo>
                      <a:lnTo>
                        <a:pt x="55" y="0"/>
                      </a:lnTo>
                      <a:lnTo>
                        <a:pt x="0" y="55"/>
                      </a:lnTo>
                      <a:lnTo>
                        <a:pt x="0" y="64"/>
                      </a:lnTo>
                      <a:close/>
                    </a:path>
                  </a:pathLst>
                </a:custGeom>
                <a:solidFill>
                  <a:srgbClr val="9A9A9A"/>
                </a:solidFill>
                <a:ln w="9525">
                  <a:noFill/>
                  <a:round/>
                  <a:headEnd/>
                  <a:tailEnd/>
                </a:ln>
              </p:spPr>
              <p:txBody>
                <a:bodyPr/>
                <a:lstStyle/>
                <a:p>
                  <a:endParaRPr lang="en-US"/>
                </a:p>
              </p:txBody>
            </p:sp>
            <p:sp>
              <p:nvSpPr>
                <p:cNvPr id="2307" name="Freeform 59"/>
                <p:cNvSpPr>
                  <a:spLocks/>
                </p:cNvSpPr>
                <p:nvPr/>
              </p:nvSpPr>
              <p:spPr bwMode="auto">
                <a:xfrm>
                  <a:off x="335" y="1338"/>
                  <a:ext cx="205" cy="51"/>
                </a:xfrm>
                <a:custGeom>
                  <a:avLst/>
                  <a:gdLst>
                    <a:gd name="T0" fmla="*/ 0 w 205"/>
                    <a:gd name="T1" fmla="*/ 51 h 51"/>
                    <a:gd name="T2" fmla="*/ 51 w 205"/>
                    <a:gd name="T3" fmla="*/ 0 h 51"/>
                    <a:gd name="T4" fmla="*/ 205 w 205"/>
                    <a:gd name="T5" fmla="*/ 0 h 51"/>
                    <a:gd name="T6" fmla="*/ 154 w 205"/>
                    <a:gd name="T7" fmla="*/ 51 h 51"/>
                    <a:gd name="T8" fmla="*/ 0 w 205"/>
                    <a:gd name="T9" fmla="*/ 51 h 51"/>
                    <a:gd name="T10" fmla="*/ 0 60000 65536"/>
                    <a:gd name="T11" fmla="*/ 0 60000 65536"/>
                    <a:gd name="T12" fmla="*/ 0 60000 65536"/>
                    <a:gd name="T13" fmla="*/ 0 60000 65536"/>
                    <a:gd name="T14" fmla="*/ 0 60000 65536"/>
                    <a:gd name="T15" fmla="*/ 0 w 205"/>
                    <a:gd name="T16" fmla="*/ 0 h 51"/>
                    <a:gd name="T17" fmla="*/ 205 w 205"/>
                    <a:gd name="T18" fmla="*/ 51 h 51"/>
                  </a:gdLst>
                  <a:ahLst/>
                  <a:cxnLst>
                    <a:cxn ang="T10">
                      <a:pos x="T0" y="T1"/>
                    </a:cxn>
                    <a:cxn ang="T11">
                      <a:pos x="T2" y="T3"/>
                    </a:cxn>
                    <a:cxn ang="T12">
                      <a:pos x="T4" y="T5"/>
                    </a:cxn>
                    <a:cxn ang="T13">
                      <a:pos x="T6" y="T7"/>
                    </a:cxn>
                    <a:cxn ang="T14">
                      <a:pos x="T8" y="T9"/>
                    </a:cxn>
                  </a:cxnLst>
                  <a:rect l="T15" t="T16" r="T17" b="T18"/>
                  <a:pathLst>
                    <a:path w="205" h="51">
                      <a:moveTo>
                        <a:pt x="0" y="51"/>
                      </a:moveTo>
                      <a:lnTo>
                        <a:pt x="51" y="0"/>
                      </a:lnTo>
                      <a:lnTo>
                        <a:pt x="205" y="0"/>
                      </a:lnTo>
                      <a:lnTo>
                        <a:pt x="154" y="51"/>
                      </a:lnTo>
                      <a:lnTo>
                        <a:pt x="0" y="51"/>
                      </a:lnTo>
                      <a:close/>
                    </a:path>
                  </a:pathLst>
                </a:custGeom>
                <a:solidFill>
                  <a:srgbClr val="E6E6E6"/>
                </a:solidFill>
                <a:ln w="9525">
                  <a:noFill/>
                  <a:round/>
                  <a:headEnd/>
                  <a:tailEnd/>
                </a:ln>
              </p:spPr>
              <p:txBody>
                <a:bodyPr/>
                <a:lstStyle/>
                <a:p>
                  <a:endParaRPr lang="en-US"/>
                </a:p>
              </p:txBody>
            </p:sp>
            <p:sp>
              <p:nvSpPr>
                <p:cNvPr id="2308" name="Freeform 60"/>
                <p:cNvSpPr>
                  <a:spLocks/>
                </p:cNvSpPr>
                <p:nvPr/>
              </p:nvSpPr>
              <p:spPr bwMode="auto">
                <a:xfrm>
                  <a:off x="489" y="1338"/>
                  <a:ext cx="51" cy="453"/>
                </a:xfrm>
                <a:custGeom>
                  <a:avLst/>
                  <a:gdLst>
                    <a:gd name="T0" fmla="*/ 0 w 51"/>
                    <a:gd name="T1" fmla="*/ 51 h 453"/>
                    <a:gd name="T2" fmla="*/ 51 w 51"/>
                    <a:gd name="T3" fmla="*/ 0 h 453"/>
                    <a:gd name="T4" fmla="*/ 51 w 51"/>
                    <a:gd name="T5" fmla="*/ 401 h 453"/>
                    <a:gd name="T6" fmla="*/ 0 w 51"/>
                    <a:gd name="T7" fmla="*/ 453 h 453"/>
                    <a:gd name="T8" fmla="*/ 0 w 51"/>
                    <a:gd name="T9" fmla="*/ 51 h 453"/>
                    <a:gd name="T10" fmla="*/ 0 60000 65536"/>
                    <a:gd name="T11" fmla="*/ 0 60000 65536"/>
                    <a:gd name="T12" fmla="*/ 0 60000 65536"/>
                    <a:gd name="T13" fmla="*/ 0 60000 65536"/>
                    <a:gd name="T14" fmla="*/ 0 60000 65536"/>
                    <a:gd name="T15" fmla="*/ 0 w 51"/>
                    <a:gd name="T16" fmla="*/ 0 h 453"/>
                    <a:gd name="T17" fmla="*/ 51 w 51"/>
                    <a:gd name="T18" fmla="*/ 453 h 453"/>
                  </a:gdLst>
                  <a:ahLst/>
                  <a:cxnLst>
                    <a:cxn ang="T10">
                      <a:pos x="T0" y="T1"/>
                    </a:cxn>
                    <a:cxn ang="T11">
                      <a:pos x="T2" y="T3"/>
                    </a:cxn>
                    <a:cxn ang="T12">
                      <a:pos x="T4" y="T5"/>
                    </a:cxn>
                    <a:cxn ang="T13">
                      <a:pos x="T6" y="T7"/>
                    </a:cxn>
                    <a:cxn ang="T14">
                      <a:pos x="T8" y="T9"/>
                    </a:cxn>
                  </a:cxnLst>
                  <a:rect l="T15" t="T16" r="T17" b="T18"/>
                  <a:pathLst>
                    <a:path w="51" h="453">
                      <a:moveTo>
                        <a:pt x="0" y="51"/>
                      </a:moveTo>
                      <a:lnTo>
                        <a:pt x="51" y="0"/>
                      </a:lnTo>
                      <a:lnTo>
                        <a:pt x="51" y="401"/>
                      </a:lnTo>
                      <a:lnTo>
                        <a:pt x="0" y="453"/>
                      </a:lnTo>
                      <a:lnTo>
                        <a:pt x="0" y="51"/>
                      </a:lnTo>
                      <a:close/>
                    </a:path>
                  </a:pathLst>
                </a:custGeom>
                <a:solidFill>
                  <a:srgbClr val="9A9A9A"/>
                </a:solidFill>
                <a:ln w="9525">
                  <a:noFill/>
                  <a:round/>
                  <a:headEnd/>
                  <a:tailEnd/>
                </a:ln>
              </p:spPr>
              <p:txBody>
                <a:bodyPr/>
                <a:lstStyle/>
                <a:p>
                  <a:endParaRPr lang="en-US"/>
                </a:p>
              </p:txBody>
            </p:sp>
            <p:sp>
              <p:nvSpPr>
                <p:cNvPr id="2309" name="Rectangle 61"/>
                <p:cNvSpPr>
                  <a:spLocks noChangeArrowheads="1"/>
                </p:cNvSpPr>
                <p:nvPr/>
              </p:nvSpPr>
              <p:spPr bwMode="auto">
                <a:xfrm>
                  <a:off x="335" y="1389"/>
                  <a:ext cx="154" cy="402"/>
                </a:xfrm>
                <a:prstGeom prst="rect">
                  <a:avLst/>
                </a:prstGeom>
                <a:solidFill>
                  <a:srgbClr val="C0C0C0"/>
                </a:solidFill>
                <a:ln w="9525">
                  <a:noFill/>
                  <a:miter lim="800000"/>
                  <a:headEnd/>
                  <a:tailEnd/>
                </a:ln>
              </p:spPr>
              <p:txBody>
                <a:bodyPr/>
                <a:lstStyle/>
                <a:p>
                  <a:pPr eaLnBrk="0" hangingPunct="0"/>
                  <a:endParaRPr lang="en-US" sz="1600" b="1" i="1">
                    <a:latin typeface="Helvetica" pitchFamily="34" charset="0"/>
                  </a:endParaRPr>
                </a:p>
              </p:txBody>
            </p:sp>
            <p:sp>
              <p:nvSpPr>
                <p:cNvPr id="2310" name="Rectangle 62"/>
                <p:cNvSpPr>
                  <a:spLocks noChangeArrowheads="1"/>
                </p:cNvSpPr>
                <p:nvPr/>
              </p:nvSpPr>
              <p:spPr bwMode="auto">
                <a:xfrm>
                  <a:off x="335" y="1389"/>
                  <a:ext cx="154" cy="402"/>
                </a:xfrm>
                <a:prstGeom prst="rect">
                  <a:avLst/>
                </a:prstGeom>
                <a:noFill/>
                <a:ln w="4763" cap="rnd">
                  <a:solidFill>
                    <a:srgbClr val="000000"/>
                  </a:solidFill>
                  <a:round/>
                  <a:headEnd/>
                  <a:tailEnd/>
                </a:ln>
              </p:spPr>
              <p:txBody>
                <a:bodyPr/>
                <a:lstStyle/>
                <a:p>
                  <a:pPr eaLnBrk="0" hangingPunct="0"/>
                  <a:endParaRPr lang="en-US" sz="1600" b="1" i="1">
                    <a:latin typeface="Helvetica" pitchFamily="34" charset="0"/>
                  </a:endParaRPr>
                </a:p>
              </p:txBody>
            </p:sp>
            <p:pic>
              <p:nvPicPr>
                <p:cNvPr id="2311" name="Picture 63"/>
                <p:cNvPicPr>
                  <a:picLocks noChangeAspect="1" noChangeArrowheads="1"/>
                </p:cNvPicPr>
                <p:nvPr/>
              </p:nvPicPr>
              <p:blipFill>
                <a:blip r:embed="rId9" cstate="print"/>
                <a:srcRect/>
                <a:stretch>
                  <a:fillRect/>
                </a:stretch>
              </p:blipFill>
              <p:spPr bwMode="auto">
                <a:xfrm>
                  <a:off x="350" y="1406"/>
                  <a:ext cx="120" cy="248"/>
                </a:xfrm>
                <a:prstGeom prst="rect">
                  <a:avLst/>
                </a:prstGeom>
                <a:noFill/>
                <a:ln w="9525">
                  <a:noFill/>
                  <a:miter lim="800000"/>
                  <a:headEnd/>
                  <a:tailEnd/>
                </a:ln>
              </p:spPr>
            </p:pic>
            <p:sp>
              <p:nvSpPr>
                <p:cNvPr id="2312" name="Rectangle 64"/>
                <p:cNvSpPr>
                  <a:spLocks noChangeArrowheads="1"/>
                </p:cNvSpPr>
                <p:nvPr/>
              </p:nvSpPr>
              <p:spPr bwMode="auto">
                <a:xfrm>
                  <a:off x="354" y="1409"/>
                  <a:ext cx="116" cy="243"/>
                </a:xfrm>
                <a:prstGeom prst="rect">
                  <a:avLst/>
                </a:prstGeom>
                <a:noFill/>
                <a:ln w="4763" cap="rnd">
                  <a:solidFill>
                    <a:srgbClr val="000000"/>
                  </a:solidFill>
                  <a:round/>
                  <a:headEnd/>
                  <a:tailEnd/>
                </a:ln>
              </p:spPr>
              <p:txBody>
                <a:bodyPr/>
                <a:lstStyle/>
                <a:p>
                  <a:pPr eaLnBrk="0" hangingPunct="0"/>
                  <a:endParaRPr lang="en-US" sz="1600" b="1" i="1">
                    <a:latin typeface="Helvetica" pitchFamily="34" charset="0"/>
                  </a:endParaRPr>
                </a:p>
              </p:txBody>
            </p:sp>
            <p:sp>
              <p:nvSpPr>
                <p:cNvPr id="2313" name="Freeform 65"/>
                <p:cNvSpPr>
                  <a:spLocks noEditPoints="1"/>
                </p:cNvSpPr>
                <p:nvPr/>
              </p:nvSpPr>
              <p:spPr bwMode="auto">
                <a:xfrm>
                  <a:off x="368" y="1421"/>
                  <a:ext cx="88" cy="210"/>
                </a:xfrm>
                <a:custGeom>
                  <a:avLst/>
                  <a:gdLst>
                    <a:gd name="T0" fmla="*/ 0 w 88"/>
                    <a:gd name="T1" fmla="*/ 189 h 210"/>
                    <a:gd name="T2" fmla="*/ 88 w 88"/>
                    <a:gd name="T3" fmla="*/ 189 h 210"/>
                    <a:gd name="T4" fmla="*/ 88 w 88"/>
                    <a:gd name="T5" fmla="*/ 210 h 210"/>
                    <a:gd name="T6" fmla="*/ 0 w 88"/>
                    <a:gd name="T7" fmla="*/ 210 h 210"/>
                    <a:gd name="T8" fmla="*/ 0 w 88"/>
                    <a:gd name="T9" fmla="*/ 189 h 210"/>
                    <a:gd name="T10" fmla="*/ 0 w 88"/>
                    <a:gd name="T11" fmla="*/ 157 h 210"/>
                    <a:gd name="T12" fmla="*/ 88 w 88"/>
                    <a:gd name="T13" fmla="*/ 157 h 210"/>
                    <a:gd name="T14" fmla="*/ 88 w 88"/>
                    <a:gd name="T15" fmla="*/ 178 h 210"/>
                    <a:gd name="T16" fmla="*/ 0 w 88"/>
                    <a:gd name="T17" fmla="*/ 178 h 210"/>
                    <a:gd name="T18" fmla="*/ 0 w 88"/>
                    <a:gd name="T19" fmla="*/ 157 h 210"/>
                    <a:gd name="T20" fmla="*/ 0 w 88"/>
                    <a:gd name="T21" fmla="*/ 125 h 210"/>
                    <a:gd name="T22" fmla="*/ 88 w 88"/>
                    <a:gd name="T23" fmla="*/ 125 h 210"/>
                    <a:gd name="T24" fmla="*/ 88 w 88"/>
                    <a:gd name="T25" fmla="*/ 146 h 210"/>
                    <a:gd name="T26" fmla="*/ 0 w 88"/>
                    <a:gd name="T27" fmla="*/ 146 h 210"/>
                    <a:gd name="T28" fmla="*/ 0 w 88"/>
                    <a:gd name="T29" fmla="*/ 125 h 210"/>
                    <a:gd name="T30" fmla="*/ 0 w 88"/>
                    <a:gd name="T31" fmla="*/ 93 h 210"/>
                    <a:gd name="T32" fmla="*/ 88 w 88"/>
                    <a:gd name="T33" fmla="*/ 93 h 210"/>
                    <a:gd name="T34" fmla="*/ 88 w 88"/>
                    <a:gd name="T35" fmla="*/ 114 h 210"/>
                    <a:gd name="T36" fmla="*/ 0 w 88"/>
                    <a:gd name="T37" fmla="*/ 114 h 210"/>
                    <a:gd name="T38" fmla="*/ 0 w 88"/>
                    <a:gd name="T39" fmla="*/ 93 h 210"/>
                    <a:gd name="T40" fmla="*/ 0 w 88"/>
                    <a:gd name="T41" fmla="*/ 47 h 210"/>
                    <a:gd name="T42" fmla="*/ 88 w 88"/>
                    <a:gd name="T43" fmla="*/ 47 h 210"/>
                    <a:gd name="T44" fmla="*/ 88 w 88"/>
                    <a:gd name="T45" fmla="*/ 83 h 210"/>
                    <a:gd name="T46" fmla="*/ 0 w 88"/>
                    <a:gd name="T47" fmla="*/ 83 h 210"/>
                    <a:gd name="T48" fmla="*/ 0 w 88"/>
                    <a:gd name="T49" fmla="*/ 47 h 210"/>
                    <a:gd name="T50" fmla="*/ 0 w 88"/>
                    <a:gd name="T51" fmla="*/ 0 h 210"/>
                    <a:gd name="T52" fmla="*/ 88 w 88"/>
                    <a:gd name="T53" fmla="*/ 0 h 210"/>
                    <a:gd name="T54" fmla="*/ 88 w 88"/>
                    <a:gd name="T55" fmla="*/ 36 h 210"/>
                    <a:gd name="T56" fmla="*/ 0 w 88"/>
                    <a:gd name="T57" fmla="*/ 36 h 210"/>
                    <a:gd name="T58" fmla="*/ 0 w 88"/>
                    <a:gd name="T59" fmla="*/ 0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210"/>
                    <a:gd name="T92" fmla="*/ 88 w 88"/>
                    <a:gd name="T93" fmla="*/ 210 h 2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210">
                      <a:moveTo>
                        <a:pt x="0" y="189"/>
                      </a:moveTo>
                      <a:lnTo>
                        <a:pt x="88" y="189"/>
                      </a:lnTo>
                      <a:lnTo>
                        <a:pt x="88" y="210"/>
                      </a:lnTo>
                      <a:lnTo>
                        <a:pt x="0" y="210"/>
                      </a:lnTo>
                      <a:lnTo>
                        <a:pt x="0" y="189"/>
                      </a:lnTo>
                      <a:close/>
                      <a:moveTo>
                        <a:pt x="0" y="157"/>
                      </a:moveTo>
                      <a:lnTo>
                        <a:pt x="88" y="157"/>
                      </a:lnTo>
                      <a:lnTo>
                        <a:pt x="88" y="178"/>
                      </a:lnTo>
                      <a:lnTo>
                        <a:pt x="0" y="178"/>
                      </a:lnTo>
                      <a:lnTo>
                        <a:pt x="0" y="157"/>
                      </a:lnTo>
                      <a:close/>
                      <a:moveTo>
                        <a:pt x="0" y="125"/>
                      </a:moveTo>
                      <a:lnTo>
                        <a:pt x="88" y="125"/>
                      </a:lnTo>
                      <a:lnTo>
                        <a:pt x="88" y="146"/>
                      </a:lnTo>
                      <a:lnTo>
                        <a:pt x="0" y="146"/>
                      </a:lnTo>
                      <a:lnTo>
                        <a:pt x="0" y="125"/>
                      </a:lnTo>
                      <a:close/>
                      <a:moveTo>
                        <a:pt x="0" y="93"/>
                      </a:moveTo>
                      <a:lnTo>
                        <a:pt x="88" y="93"/>
                      </a:lnTo>
                      <a:lnTo>
                        <a:pt x="88" y="114"/>
                      </a:lnTo>
                      <a:lnTo>
                        <a:pt x="0" y="114"/>
                      </a:lnTo>
                      <a:lnTo>
                        <a:pt x="0" y="93"/>
                      </a:lnTo>
                      <a:close/>
                      <a:moveTo>
                        <a:pt x="0" y="47"/>
                      </a:moveTo>
                      <a:lnTo>
                        <a:pt x="88" y="47"/>
                      </a:lnTo>
                      <a:lnTo>
                        <a:pt x="88" y="83"/>
                      </a:lnTo>
                      <a:lnTo>
                        <a:pt x="0" y="83"/>
                      </a:lnTo>
                      <a:lnTo>
                        <a:pt x="0" y="47"/>
                      </a:lnTo>
                      <a:close/>
                      <a:moveTo>
                        <a:pt x="0" y="0"/>
                      </a:moveTo>
                      <a:lnTo>
                        <a:pt x="88" y="0"/>
                      </a:lnTo>
                      <a:lnTo>
                        <a:pt x="88" y="36"/>
                      </a:lnTo>
                      <a:lnTo>
                        <a:pt x="0" y="36"/>
                      </a:lnTo>
                      <a:lnTo>
                        <a:pt x="0" y="0"/>
                      </a:lnTo>
                      <a:close/>
                    </a:path>
                  </a:pathLst>
                </a:custGeom>
                <a:solidFill>
                  <a:srgbClr val="C0C0C0"/>
                </a:solidFill>
                <a:ln w="9525">
                  <a:noFill/>
                  <a:round/>
                  <a:headEnd/>
                  <a:tailEnd/>
                </a:ln>
              </p:spPr>
              <p:txBody>
                <a:bodyPr/>
                <a:lstStyle/>
                <a:p>
                  <a:endParaRPr lang="en-US"/>
                </a:p>
              </p:txBody>
            </p:sp>
            <p:sp>
              <p:nvSpPr>
                <p:cNvPr id="2314" name="Rectangle 66"/>
                <p:cNvSpPr>
                  <a:spLocks noChangeArrowheads="1"/>
                </p:cNvSpPr>
                <p:nvPr/>
              </p:nvSpPr>
              <p:spPr bwMode="auto">
                <a:xfrm>
                  <a:off x="368" y="1610"/>
                  <a:ext cx="88" cy="21"/>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sp>
              <p:nvSpPr>
                <p:cNvPr id="2315" name="Rectangle 67"/>
                <p:cNvSpPr>
                  <a:spLocks noChangeArrowheads="1"/>
                </p:cNvSpPr>
                <p:nvPr/>
              </p:nvSpPr>
              <p:spPr bwMode="auto">
                <a:xfrm>
                  <a:off x="368" y="1578"/>
                  <a:ext cx="88" cy="21"/>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sp>
              <p:nvSpPr>
                <p:cNvPr id="2316" name="Rectangle 68"/>
                <p:cNvSpPr>
                  <a:spLocks noChangeArrowheads="1"/>
                </p:cNvSpPr>
                <p:nvPr/>
              </p:nvSpPr>
              <p:spPr bwMode="auto">
                <a:xfrm>
                  <a:off x="368" y="1546"/>
                  <a:ext cx="88" cy="21"/>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sp>
              <p:nvSpPr>
                <p:cNvPr id="2317" name="Rectangle 69"/>
                <p:cNvSpPr>
                  <a:spLocks noChangeArrowheads="1"/>
                </p:cNvSpPr>
                <p:nvPr/>
              </p:nvSpPr>
              <p:spPr bwMode="auto">
                <a:xfrm>
                  <a:off x="368" y="1514"/>
                  <a:ext cx="88" cy="21"/>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sp>
              <p:nvSpPr>
                <p:cNvPr id="2318" name="Rectangle 70"/>
                <p:cNvSpPr>
                  <a:spLocks noChangeArrowheads="1"/>
                </p:cNvSpPr>
                <p:nvPr/>
              </p:nvSpPr>
              <p:spPr bwMode="auto">
                <a:xfrm>
                  <a:off x="368" y="1468"/>
                  <a:ext cx="88" cy="36"/>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sp>
              <p:nvSpPr>
                <p:cNvPr id="2319" name="Rectangle 71"/>
                <p:cNvSpPr>
                  <a:spLocks noChangeArrowheads="1"/>
                </p:cNvSpPr>
                <p:nvPr/>
              </p:nvSpPr>
              <p:spPr bwMode="auto">
                <a:xfrm>
                  <a:off x="368" y="1421"/>
                  <a:ext cx="88" cy="36"/>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sp>
              <p:nvSpPr>
                <p:cNvPr id="2320" name="Rectangle 72"/>
                <p:cNvSpPr>
                  <a:spLocks noChangeArrowheads="1"/>
                </p:cNvSpPr>
                <p:nvPr/>
              </p:nvSpPr>
              <p:spPr bwMode="auto">
                <a:xfrm>
                  <a:off x="341" y="1791"/>
                  <a:ext cx="141" cy="9"/>
                </a:xfrm>
                <a:prstGeom prst="rect">
                  <a:avLst/>
                </a:prstGeom>
                <a:solidFill>
                  <a:srgbClr val="9A9A9A"/>
                </a:solidFill>
                <a:ln w="9525">
                  <a:noFill/>
                  <a:miter lim="800000"/>
                  <a:headEnd/>
                  <a:tailEnd/>
                </a:ln>
              </p:spPr>
              <p:txBody>
                <a:bodyPr/>
                <a:lstStyle/>
                <a:p>
                  <a:pPr eaLnBrk="0" hangingPunct="0"/>
                  <a:endParaRPr lang="en-US" sz="1600" b="1" i="1">
                    <a:latin typeface="Helvetica" pitchFamily="34" charset="0"/>
                  </a:endParaRPr>
                </a:p>
              </p:txBody>
            </p:sp>
            <p:pic>
              <p:nvPicPr>
                <p:cNvPr id="2321" name="Picture 73"/>
                <p:cNvPicPr>
                  <a:picLocks noChangeAspect="1" noChangeArrowheads="1"/>
                </p:cNvPicPr>
                <p:nvPr/>
              </p:nvPicPr>
              <p:blipFill>
                <a:blip r:embed="rId10" cstate="print"/>
                <a:srcRect/>
                <a:stretch>
                  <a:fillRect/>
                </a:stretch>
              </p:blipFill>
              <p:spPr bwMode="auto">
                <a:xfrm>
                  <a:off x="401" y="1671"/>
                  <a:ext cx="26" cy="26"/>
                </a:xfrm>
                <a:prstGeom prst="rect">
                  <a:avLst/>
                </a:prstGeom>
                <a:noFill/>
                <a:ln w="9525">
                  <a:noFill/>
                  <a:miter lim="800000"/>
                  <a:headEnd/>
                  <a:tailEnd/>
                </a:ln>
              </p:spPr>
            </p:pic>
            <p:pic>
              <p:nvPicPr>
                <p:cNvPr id="2322" name="Picture 74"/>
                <p:cNvPicPr>
                  <a:picLocks noChangeAspect="1" noChangeArrowheads="1"/>
                </p:cNvPicPr>
                <p:nvPr/>
              </p:nvPicPr>
              <p:blipFill>
                <a:blip r:embed="rId11" cstate="print"/>
                <a:srcRect/>
                <a:stretch>
                  <a:fillRect/>
                </a:stretch>
              </p:blipFill>
              <p:spPr bwMode="auto">
                <a:xfrm>
                  <a:off x="401" y="1680"/>
                  <a:ext cx="17" cy="17"/>
                </a:xfrm>
                <a:prstGeom prst="rect">
                  <a:avLst/>
                </a:prstGeom>
                <a:noFill/>
                <a:ln w="9525">
                  <a:noFill/>
                  <a:miter lim="800000"/>
                  <a:headEnd/>
                  <a:tailEnd/>
                </a:ln>
              </p:spPr>
            </p:pic>
            <p:pic>
              <p:nvPicPr>
                <p:cNvPr id="2323" name="Picture 75"/>
                <p:cNvPicPr>
                  <a:picLocks noChangeAspect="1" noChangeArrowheads="1"/>
                </p:cNvPicPr>
                <p:nvPr/>
              </p:nvPicPr>
              <p:blipFill>
                <a:blip r:embed="rId12" cstate="print"/>
                <a:srcRect/>
                <a:stretch>
                  <a:fillRect/>
                </a:stretch>
              </p:blipFill>
              <p:spPr bwMode="auto">
                <a:xfrm>
                  <a:off x="401" y="1705"/>
                  <a:ext cx="17" cy="17"/>
                </a:xfrm>
                <a:prstGeom prst="rect">
                  <a:avLst/>
                </a:prstGeom>
                <a:noFill/>
                <a:ln w="9525">
                  <a:noFill/>
                  <a:miter lim="800000"/>
                  <a:headEnd/>
                  <a:tailEnd/>
                </a:ln>
              </p:spPr>
            </p:pic>
            <p:sp>
              <p:nvSpPr>
                <p:cNvPr id="2324" name="Rectangle 76"/>
                <p:cNvSpPr>
                  <a:spLocks noChangeArrowheads="1"/>
                </p:cNvSpPr>
                <p:nvPr/>
              </p:nvSpPr>
              <p:spPr bwMode="auto">
                <a:xfrm>
                  <a:off x="389" y="1439"/>
                  <a:ext cx="13" cy="4"/>
                </a:xfrm>
                <a:prstGeom prst="rect">
                  <a:avLst/>
                </a:prstGeom>
                <a:solidFill>
                  <a:srgbClr val="9A9A9A"/>
                </a:solidFill>
                <a:ln w="9525">
                  <a:noFill/>
                  <a:miter lim="800000"/>
                  <a:headEnd/>
                  <a:tailEnd/>
                </a:ln>
              </p:spPr>
              <p:txBody>
                <a:bodyPr/>
                <a:lstStyle/>
                <a:p>
                  <a:pPr eaLnBrk="0" hangingPunct="0"/>
                  <a:endParaRPr lang="en-US" sz="1600" b="1" i="1">
                    <a:latin typeface="Helvetica" pitchFamily="34" charset="0"/>
                  </a:endParaRPr>
                </a:p>
              </p:txBody>
            </p:sp>
            <p:pic>
              <p:nvPicPr>
                <p:cNvPr id="2325" name="Picture 77"/>
                <p:cNvPicPr>
                  <a:picLocks noChangeAspect="1" noChangeArrowheads="1"/>
                </p:cNvPicPr>
                <p:nvPr/>
              </p:nvPicPr>
              <p:blipFill>
                <a:blip r:embed="rId13" cstate="print"/>
                <a:srcRect/>
                <a:stretch>
                  <a:fillRect/>
                </a:stretch>
              </p:blipFill>
              <p:spPr bwMode="auto">
                <a:xfrm>
                  <a:off x="367" y="1423"/>
                  <a:ext cx="77" cy="9"/>
                </a:xfrm>
                <a:prstGeom prst="rect">
                  <a:avLst/>
                </a:prstGeom>
                <a:noFill/>
                <a:ln w="9525">
                  <a:noFill/>
                  <a:miter lim="800000"/>
                  <a:headEnd/>
                  <a:tailEnd/>
                </a:ln>
              </p:spPr>
            </p:pic>
            <p:pic>
              <p:nvPicPr>
                <p:cNvPr id="2326" name="Picture 78"/>
                <p:cNvPicPr>
                  <a:picLocks noChangeAspect="1" noChangeArrowheads="1"/>
                </p:cNvPicPr>
                <p:nvPr/>
              </p:nvPicPr>
              <p:blipFill>
                <a:blip r:embed="rId14" cstate="print"/>
                <a:srcRect/>
                <a:stretch>
                  <a:fillRect/>
                </a:stretch>
              </p:blipFill>
              <p:spPr bwMode="auto">
                <a:xfrm>
                  <a:off x="367" y="1423"/>
                  <a:ext cx="77" cy="9"/>
                </a:xfrm>
                <a:prstGeom prst="rect">
                  <a:avLst/>
                </a:prstGeom>
                <a:noFill/>
                <a:ln w="9525">
                  <a:noFill/>
                  <a:miter lim="800000"/>
                  <a:headEnd/>
                  <a:tailEnd/>
                </a:ln>
              </p:spPr>
            </p:pic>
            <p:sp>
              <p:nvSpPr>
                <p:cNvPr id="2327" name="Rectangle 79"/>
                <p:cNvSpPr>
                  <a:spLocks noChangeArrowheads="1"/>
                </p:cNvSpPr>
                <p:nvPr/>
              </p:nvSpPr>
              <p:spPr bwMode="auto">
                <a:xfrm>
                  <a:off x="374" y="1428"/>
                  <a:ext cx="75" cy="7"/>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pic>
              <p:nvPicPr>
                <p:cNvPr id="2328" name="Picture 80"/>
                <p:cNvPicPr>
                  <a:picLocks noChangeAspect="1" noChangeArrowheads="1"/>
                </p:cNvPicPr>
                <p:nvPr/>
              </p:nvPicPr>
              <p:blipFill>
                <a:blip r:embed="rId15" cstate="print"/>
                <a:srcRect/>
                <a:stretch>
                  <a:fillRect/>
                </a:stretch>
              </p:blipFill>
              <p:spPr bwMode="auto">
                <a:xfrm>
                  <a:off x="367" y="1475"/>
                  <a:ext cx="77" cy="17"/>
                </a:xfrm>
                <a:prstGeom prst="rect">
                  <a:avLst/>
                </a:prstGeom>
                <a:noFill/>
                <a:ln w="9525">
                  <a:noFill/>
                  <a:miter lim="800000"/>
                  <a:headEnd/>
                  <a:tailEnd/>
                </a:ln>
              </p:spPr>
            </p:pic>
            <p:pic>
              <p:nvPicPr>
                <p:cNvPr id="2329" name="Picture 81"/>
                <p:cNvPicPr>
                  <a:picLocks noChangeAspect="1" noChangeArrowheads="1"/>
                </p:cNvPicPr>
                <p:nvPr/>
              </p:nvPicPr>
              <p:blipFill>
                <a:blip r:embed="rId16" cstate="print"/>
                <a:srcRect/>
                <a:stretch>
                  <a:fillRect/>
                </a:stretch>
              </p:blipFill>
              <p:spPr bwMode="auto">
                <a:xfrm>
                  <a:off x="367" y="1475"/>
                  <a:ext cx="77" cy="17"/>
                </a:xfrm>
                <a:prstGeom prst="rect">
                  <a:avLst/>
                </a:prstGeom>
                <a:noFill/>
                <a:ln w="9525">
                  <a:noFill/>
                  <a:miter lim="800000"/>
                  <a:headEnd/>
                  <a:tailEnd/>
                </a:ln>
              </p:spPr>
            </p:pic>
            <p:sp>
              <p:nvSpPr>
                <p:cNvPr id="2330" name="Freeform 82"/>
                <p:cNvSpPr>
                  <a:spLocks/>
                </p:cNvSpPr>
                <p:nvPr/>
              </p:nvSpPr>
              <p:spPr bwMode="auto">
                <a:xfrm>
                  <a:off x="373" y="1476"/>
                  <a:ext cx="74" cy="14"/>
                </a:xfrm>
                <a:custGeom>
                  <a:avLst/>
                  <a:gdLst>
                    <a:gd name="T0" fmla="*/ 0 w 139"/>
                    <a:gd name="T1" fmla="*/ 1 h 26"/>
                    <a:gd name="T2" fmla="*/ 3 w 139"/>
                    <a:gd name="T3" fmla="*/ 1 h 26"/>
                    <a:gd name="T4" fmla="*/ 9 w 139"/>
                    <a:gd name="T5" fmla="*/ 1 h 26"/>
                    <a:gd name="T6" fmla="*/ 9 w 139"/>
                    <a:gd name="T7" fmla="*/ 1 h 26"/>
                    <a:gd name="T8" fmla="*/ 11 w 139"/>
                    <a:gd name="T9" fmla="*/ 1 h 26"/>
                    <a:gd name="T10" fmla="*/ 11 w 139"/>
                    <a:gd name="T11" fmla="*/ 2 h 26"/>
                    <a:gd name="T12" fmla="*/ 0 w 139"/>
                    <a:gd name="T13" fmla="*/ 2 h 26"/>
                    <a:gd name="T14" fmla="*/ 0 w 139"/>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26"/>
                    <a:gd name="T26" fmla="*/ 139 w 13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26">
                      <a:moveTo>
                        <a:pt x="0" y="6"/>
                      </a:moveTo>
                      <a:lnTo>
                        <a:pt x="38" y="6"/>
                      </a:lnTo>
                      <a:cubicBezTo>
                        <a:pt x="63" y="0"/>
                        <a:pt x="89" y="0"/>
                        <a:pt x="114" y="6"/>
                      </a:cubicBezTo>
                      <a:lnTo>
                        <a:pt x="139" y="6"/>
                      </a:lnTo>
                      <a:lnTo>
                        <a:pt x="139" y="26"/>
                      </a:lnTo>
                      <a:lnTo>
                        <a:pt x="0" y="26"/>
                      </a:lnTo>
                      <a:lnTo>
                        <a:pt x="0" y="6"/>
                      </a:lnTo>
                    </a:path>
                  </a:pathLst>
                </a:custGeom>
                <a:noFill/>
                <a:ln w="3175" cap="rnd">
                  <a:solidFill>
                    <a:srgbClr val="000000"/>
                  </a:solidFill>
                  <a:round/>
                  <a:headEnd/>
                  <a:tailEnd/>
                </a:ln>
              </p:spPr>
              <p:txBody>
                <a:bodyPr/>
                <a:lstStyle/>
                <a:p>
                  <a:endParaRPr lang="en-US"/>
                </a:p>
              </p:txBody>
            </p:sp>
            <p:sp>
              <p:nvSpPr>
                <p:cNvPr id="2331" name="Rectangle 83"/>
                <p:cNvSpPr>
                  <a:spLocks noChangeArrowheads="1"/>
                </p:cNvSpPr>
                <p:nvPr/>
              </p:nvSpPr>
              <p:spPr bwMode="auto">
                <a:xfrm>
                  <a:off x="376" y="1484"/>
                  <a:ext cx="68" cy="3"/>
                </a:xfrm>
                <a:prstGeom prst="rect">
                  <a:avLst/>
                </a:prstGeom>
                <a:solidFill>
                  <a:srgbClr val="DBDAC6"/>
                </a:solidFill>
                <a:ln w="9525">
                  <a:noFill/>
                  <a:miter lim="800000"/>
                  <a:headEnd/>
                  <a:tailEnd/>
                </a:ln>
              </p:spPr>
              <p:txBody>
                <a:bodyPr/>
                <a:lstStyle/>
                <a:p>
                  <a:pPr eaLnBrk="0" hangingPunct="0"/>
                  <a:endParaRPr lang="en-US" sz="1600" b="1" i="1">
                    <a:latin typeface="Helvetica" pitchFamily="34" charset="0"/>
                  </a:endParaRPr>
                </a:p>
              </p:txBody>
            </p:sp>
            <p:sp>
              <p:nvSpPr>
                <p:cNvPr id="2332" name="Rectangle 84"/>
                <p:cNvSpPr>
                  <a:spLocks noChangeArrowheads="1"/>
                </p:cNvSpPr>
                <p:nvPr/>
              </p:nvSpPr>
              <p:spPr bwMode="auto">
                <a:xfrm>
                  <a:off x="376" y="1484"/>
                  <a:ext cx="68" cy="3"/>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pic>
              <p:nvPicPr>
                <p:cNvPr id="2333" name="Picture 85"/>
                <p:cNvPicPr>
                  <a:picLocks noChangeAspect="1" noChangeArrowheads="1"/>
                </p:cNvPicPr>
                <p:nvPr/>
              </p:nvPicPr>
              <p:blipFill>
                <a:blip r:embed="rId17" cstate="print"/>
                <a:srcRect/>
                <a:stretch>
                  <a:fillRect/>
                </a:stretch>
              </p:blipFill>
              <p:spPr bwMode="auto">
                <a:xfrm>
                  <a:off x="367" y="1517"/>
                  <a:ext cx="77" cy="18"/>
                </a:xfrm>
                <a:prstGeom prst="rect">
                  <a:avLst/>
                </a:prstGeom>
                <a:noFill/>
                <a:ln w="9525">
                  <a:noFill/>
                  <a:miter lim="800000"/>
                  <a:headEnd/>
                  <a:tailEnd/>
                </a:ln>
              </p:spPr>
            </p:pic>
            <p:pic>
              <p:nvPicPr>
                <p:cNvPr id="2334" name="Picture 86"/>
                <p:cNvPicPr>
                  <a:picLocks noChangeAspect="1" noChangeArrowheads="1"/>
                </p:cNvPicPr>
                <p:nvPr/>
              </p:nvPicPr>
              <p:blipFill>
                <a:blip r:embed="rId18" cstate="print"/>
                <a:srcRect/>
                <a:stretch>
                  <a:fillRect/>
                </a:stretch>
              </p:blipFill>
              <p:spPr bwMode="auto">
                <a:xfrm>
                  <a:off x="367" y="1517"/>
                  <a:ext cx="77" cy="18"/>
                </a:xfrm>
                <a:prstGeom prst="rect">
                  <a:avLst/>
                </a:prstGeom>
                <a:noFill/>
                <a:ln w="9525">
                  <a:noFill/>
                  <a:miter lim="800000"/>
                  <a:headEnd/>
                  <a:tailEnd/>
                </a:ln>
              </p:spPr>
            </p:pic>
            <p:sp>
              <p:nvSpPr>
                <p:cNvPr id="2335" name="Freeform 87"/>
                <p:cNvSpPr>
                  <a:spLocks/>
                </p:cNvSpPr>
                <p:nvPr/>
              </p:nvSpPr>
              <p:spPr bwMode="auto">
                <a:xfrm>
                  <a:off x="373" y="1517"/>
                  <a:ext cx="77" cy="12"/>
                </a:xfrm>
                <a:custGeom>
                  <a:avLst/>
                  <a:gdLst>
                    <a:gd name="T0" fmla="*/ 0 w 144"/>
                    <a:gd name="T1" fmla="*/ 2 h 22"/>
                    <a:gd name="T2" fmla="*/ 0 w 144"/>
                    <a:gd name="T3" fmla="*/ 1 h 22"/>
                    <a:gd name="T4" fmla="*/ 4 w 144"/>
                    <a:gd name="T5" fmla="*/ 1 h 22"/>
                    <a:gd name="T6" fmla="*/ 8 w 144"/>
                    <a:gd name="T7" fmla="*/ 1 h 22"/>
                    <a:gd name="T8" fmla="*/ 8 w 144"/>
                    <a:gd name="T9" fmla="*/ 1 h 22"/>
                    <a:gd name="T10" fmla="*/ 12 w 144"/>
                    <a:gd name="T11" fmla="*/ 1 h 22"/>
                    <a:gd name="T12" fmla="*/ 12 w 144"/>
                    <a:gd name="T13" fmla="*/ 2 h 22"/>
                    <a:gd name="T14" fmla="*/ 8 w 144"/>
                    <a:gd name="T15" fmla="*/ 2 h 22"/>
                    <a:gd name="T16" fmla="*/ 4 w 144"/>
                    <a:gd name="T17" fmla="*/ 2 h 22"/>
                    <a:gd name="T18" fmla="*/ 4 w 144"/>
                    <a:gd name="T19" fmla="*/ 2 h 22"/>
                    <a:gd name="T20" fmla="*/ 0 w 144"/>
                    <a:gd name="T21" fmla="*/ 2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4"/>
                    <a:gd name="T34" fmla="*/ 0 h 22"/>
                    <a:gd name="T35" fmla="*/ 144 w 14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2">
                      <a:moveTo>
                        <a:pt x="0" y="17"/>
                      </a:moveTo>
                      <a:lnTo>
                        <a:pt x="0" y="6"/>
                      </a:lnTo>
                      <a:lnTo>
                        <a:pt x="46" y="6"/>
                      </a:lnTo>
                      <a:cubicBezTo>
                        <a:pt x="62" y="0"/>
                        <a:pt x="82" y="0"/>
                        <a:pt x="98" y="6"/>
                      </a:cubicBezTo>
                      <a:lnTo>
                        <a:pt x="144" y="6"/>
                      </a:lnTo>
                      <a:lnTo>
                        <a:pt x="144" y="17"/>
                      </a:lnTo>
                      <a:lnTo>
                        <a:pt x="98" y="17"/>
                      </a:lnTo>
                      <a:cubicBezTo>
                        <a:pt x="81" y="22"/>
                        <a:pt x="62" y="22"/>
                        <a:pt x="46" y="17"/>
                      </a:cubicBezTo>
                      <a:lnTo>
                        <a:pt x="0" y="17"/>
                      </a:lnTo>
                    </a:path>
                  </a:pathLst>
                </a:custGeom>
                <a:noFill/>
                <a:ln w="3175" cap="rnd">
                  <a:solidFill>
                    <a:srgbClr val="000000"/>
                  </a:solidFill>
                  <a:round/>
                  <a:headEnd/>
                  <a:tailEnd/>
                </a:ln>
              </p:spPr>
              <p:txBody>
                <a:bodyPr/>
                <a:lstStyle/>
                <a:p>
                  <a:endParaRPr lang="en-US"/>
                </a:p>
              </p:txBody>
            </p:sp>
            <p:pic>
              <p:nvPicPr>
                <p:cNvPr id="2336" name="Picture 88"/>
                <p:cNvPicPr>
                  <a:picLocks noChangeAspect="1" noChangeArrowheads="1"/>
                </p:cNvPicPr>
                <p:nvPr/>
              </p:nvPicPr>
              <p:blipFill>
                <a:blip r:embed="rId19" cstate="print"/>
                <a:srcRect/>
                <a:stretch>
                  <a:fillRect/>
                </a:stretch>
              </p:blipFill>
              <p:spPr bwMode="auto">
                <a:xfrm>
                  <a:off x="410" y="1432"/>
                  <a:ext cx="42" cy="94"/>
                </a:xfrm>
                <a:prstGeom prst="rect">
                  <a:avLst/>
                </a:prstGeom>
                <a:noFill/>
                <a:ln w="9525">
                  <a:noFill/>
                  <a:miter lim="800000"/>
                  <a:headEnd/>
                  <a:tailEnd/>
                </a:ln>
              </p:spPr>
            </p:pic>
            <p:pic>
              <p:nvPicPr>
                <p:cNvPr id="2337" name="Picture 89"/>
                <p:cNvPicPr>
                  <a:picLocks noChangeAspect="1" noChangeArrowheads="1"/>
                </p:cNvPicPr>
                <p:nvPr/>
              </p:nvPicPr>
              <p:blipFill>
                <a:blip r:embed="rId20" cstate="print"/>
                <a:srcRect/>
                <a:stretch>
                  <a:fillRect/>
                </a:stretch>
              </p:blipFill>
              <p:spPr bwMode="auto">
                <a:xfrm>
                  <a:off x="410" y="1432"/>
                  <a:ext cx="42" cy="94"/>
                </a:xfrm>
                <a:prstGeom prst="rect">
                  <a:avLst/>
                </a:prstGeom>
                <a:noFill/>
                <a:ln w="9525">
                  <a:noFill/>
                  <a:miter lim="800000"/>
                  <a:headEnd/>
                  <a:tailEnd/>
                </a:ln>
              </p:spPr>
            </p:pic>
            <p:sp>
              <p:nvSpPr>
                <p:cNvPr id="2338" name="Freeform 90"/>
                <p:cNvSpPr>
                  <a:spLocks noEditPoints="1"/>
                </p:cNvSpPr>
                <p:nvPr/>
              </p:nvSpPr>
              <p:spPr bwMode="auto">
                <a:xfrm>
                  <a:off x="412" y="1438"/>
                  <a:ext cx="38" cy="94"/>
                </a:xfrm>
                <a:custGeom>
                  <a:avLst/>
                  <a:gdLst>
                    <a:gd name="T0" fmla="*/ 27 w 38"/>
                    <a:gd name="T1" fmla="*/ 5 h 94"/>
                    <a:gd name="T2" fmla="*/ 37 w 38"/>
                    <a:gd name="T3" fmla="*/ 5 h 94"/>
                    <a:gd name="T4" fmla="*/ 37 w 38"/>
                    <a:gd name="T5" fmla="*/ 0 h 94"/>
                    <a:gd name="T6" fmla="*/ 27 w 38"/>
                    <a:gd name="T7" fmla="*/ 0 h 94"/>
                    <a:gd name="T8" fmla="*/ 27 w 38"/>
                    <a:gd name="T9" fmla="*/ 5 h 94"/>
                    <a:gd name="T10" fmla="*/ 16 w 38"/>
                    <a:gd name="T11" fmla="*/ 4 h 94"/>
                    <a:gd name="T12" fmla="*/ 10 w 38"/>
                    <a:gd name="T13" fmla="*/ 8 h 94"/>
                    <a:gd name="T14" fmla="*/ 10 w 38"/>
                    <a:gd name="T15" fmla="*/ 1 h 94"/>
                    <a:gd name="T16" fmla="*/ 16 w 38"/>
                    <a:gd name="T17" fmla="*/ 4 h 94"/>
                    <a:gd name="T18" fmla="*/ 0 w 38"/>
                    <a:gd name="T19" fmla="*/ 4 h 94"/>
                    <a:gd name="T20" fmla="*/ 6 w 38"/>
                    <a:gd name="T21" fmla="*/ 1 h 94"/>
                    <a:gd name="T22" fmla="*/ 6 w 38"/>
                    <a:gd name="T23" fmla="*/ 8 h 94"/>
                    <a:gd name="T24" fmla="*/ 0 w 38"/>
                    <a:gd name="T25" fmla="*/ 4 h 94"/>
                    <a:gd name="T26" fmla="*/ 21 w 38"/>
                    <a:gd name="T27" fmla="*/ 59 h 94"/>
                    <a:gd name="T28" fmla="*/ 35 w 38"/>
                    <a:gd name="T29" fmla="*/ 59 h 94"/>
                    <a:gd name="T30" fmla="*/ 35 w 38"/>
                    <a:gd name="T31" fmla="*/ 55 h 94"/>
                    <a:gd name="T32" fmla="*/ 21 w 38"/>
                    <a:gd name="T33" fmla="*/ 55 h 94"/>
                    <a:gd name="T34" fmla="*/ 21 w 38"/>
                    <a:gd name="T35" fmla="*/ 59 h 94"/>
                    <a:gd name="T36" fmla="*/ 24 w 38"/>
                    <a:gd name="T37" fmla="*/ 94 h 94"/>
                    <a:gd name="T38" fmla="*/ 38 w 38"/>
                    <a:gd name="T39" fmla="*/ 94 h 94"/>
                    <a:gd name="T40" fmla="*/ 38 w 38"/>
                    <a:gd name="T41" fmla="*/ 91 h 94"/>
                    <a:gd name="T42" fmla="*/ 24 w 38"/>
                    <a:gd name="T43" fmla="*/ 91 h 94"/>
                    <a:gd name="T44" fmla="*/ 24 w 38"/>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94"/>
                    <a:gd name="T71" fmla="*/ 38 w 38"/>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94">
                      <a:moveTo>
                        <a:pt x="27" y="5"/>
                      </a:moveTo>
                      <a:lnTo>
                        <a:pt x="37" y="5"/>
                      </a:lnTo>
                      <a:lnTo>
                        <a:pt x="37" y="0"/>
                      </a:lnTo>
                      <a:lnTo>
                        <a:pt x="27" y="0"/>
                      </a:lnTo>
                      <a:lnTo>
                        <a:pt x="27" y="5"/>
                      </a:lnTo>
                      <a:moveTo>
                        <a:pt x="16" y="4"/>
                      </a:moveTo>
                      <a:lnTo>
                        <a:pt x="10" y="8"/>
                      </a:lnTo>
                      <a:lnTo>
                        <a:pt x="10" y="1"/>
                      </a:lnTo>
                      <a:lnTo>
                        <a:pt x="16" y="4"/>
                      </a:lnTo>
                      <a:moveTo>
                        <a:pt x="0" y="4"/>
                      </a:moveTo>
                      <a:lnTo>
                        <a:pt x="6" y="1"/>
                      </a:lnTo>
                      <a:lnTo>
                        <a:pt x="6" y="8"/>
                      </a:lnTo>
                      <a:lnTo>
                        <a:pt x="0" y="4"/>
                      </a:lnTo>
                      <a:moveTo>
                        <a:pt x="21" y="59"/>
                      </a:moveTo>
                      <a:lnTo>
                        <a:pt x="35" y="59"/>
                      </a:lnTo>
                      <a:lnTo>
                        <a:pt x="35" y="55"/>
                      </a:lnTo>
                      <a:lnTo>
                        <a:pt x="21" y="55"/>
                      </a:lnTo>
                      <a:lnTo>
                        <a:pt x="21" y="59"/>
                      </a:lnTo>
                      <a:moveTo>
                        <a:pt x="24" y="94"/>
                      </a:moveTo>
                      <a:lnTo>
                        <a:pt x="38" y="94"/>
                      </a:lnTo>
                      <a:lnTo>
                        <a:pt x="38" y="91"/>
                      </a:lnTo>
                      <a:lnTo>
                        <a:pt x="24" y="91"/>
                      </a:lnTo>
                      <a:lnTo>
                        <a:pt x="24" y="94"/>
                      </a:lnTo>
                    </a:path>
                  </a:pathLst>
                </a:custGeom>
                <a:noFill/>
                <a:ln w="3175" cap="rnd">
                  <a:solidFill>
                    <a:srgbClr val="000000"/>
                  </a:solidFill>
                  <a:round/>
                  <a:headEnd/>
                  <a:tailEnd/>
                </a:ln>
              </p:spPr>
              <p:txBody>
                <a:bodyPr/>
                <a:lstStyle/>
                <a:p>
                  <a:endParaRPr lang="en-US"/>
                </a:p>
              </p:txBody>
            </p:sp>
            <p:sp>
              <p:nvSpPr>
                <p:cNvPr id="2339" name="Freeform 91"/>
                <p:cNvSpPr>
                  <a:spLocks noEditPoints="1"/>
                </p:cNvSpPr>
                <p:nvPr/>
              </p:nvSpPr>
              <p:spPr bwMode="auto">
                <a:xfrm>
                  <a:off x="373" y="1439"/>
                  <a:ext cx="8" cy="57"/>
                </a:xfrm>
                <a:custGeom>
                  <a:avLst/>
                  <a:gdLst>
                    <a:gd name="T0" fmla="*/ 2 w 8"/>
                    <a:gd name="T1" fmla="*/ 0 h 57"/>
                    <a:gd name="T2" fmla="*/ 8 w 8"/>
                    <a:gd name="T3" fmla="*/ 0 h 57"/>
                    <a:gd name="T4" fmla="*/ 0 w 8"/>
                    <a:gd name="T5" fmla="*/ 57 h 57"/>
                    <a:gd name="T6" fmla="*/ 7 w 8"/>
                    <a:gd name="T7" fmla="*/ 57 h 57"/>
                    <a:gd name="T8" fmla="*/ 0 60000 65536"/>
                    <a:gd name="T9" fmla="*/ 0 60000 65536"/>
                    <a:gd name="T10" fmla="*/ 0 60000 65536"/>
                    <a:gd name="T11" fmla="*/ 0 60000 65536"/>
                    <a:gd name="T12" fmla="*/ 0 w 8"/>
                    <a:gd name="T13" fmla="*/ 0 h 57"/>
                    <a:gd name="T14" fmla="*/ 8 w 8"/>
                    <a:gd name="T15" fmla="*/ 57 h 57"/>
                  </a:gdLst>
                  <a:ahLst/>
                  <a:cxnLst>
                    <a:cxn ang="T8">
                      <a:pos x="T0" y="T1"/>
                    </a:cxn>
                    <a:cxn ang="T9">
                      <a:pos x="T2" y="T3"/>
                    </a:cxn>
                    <a:cxn ang="T10">
                      <a:pos x="T4" y="T5"/>
                    </a:cxn>
                    <a:cxn ang="T11">
                      <a:pos x="T6" y="T7"/>
                    </a:cxn>
                  </a:cxnLst>
                  <a:rect l="T12" t="T13" r="T14" b="T15"/>
                  <a:pathLst>
                    <a:path w="8" h="57">
                      <a:moveTo>
                        <a:pt x="2" y="0"/>
                      </a:moveTo>
                      <a:lnTo>
                        <a:pt x="8" y="0"/>
                      </a:lnTo>
                      <a:moveTo>
                        <a:pt x="0" y="57"/>
                      </a:moveTo>
                      <a:lnTo>
                        <a:pt x="7" y="57"/>
                      </a:lnTo>
                    </a:path>
                  </a:pathLst>
                </a:custGeom>
                <a:noFill/>
                <a:ln w="4763">
                  <a:solidFill>
                    <a:srgbClr val="00FF00"/>
                  </a:solidFill>
                  <a:miter lim="800000"/>
                  <a:headEnd/>
                  <a:tailEnd/>
                </a:ln>
              </p:spPr>
              <p:txBody>
                <a:bodyPr/>
                <a:lstStyle/>
                <a:p>
                  <a:endParaRPr lang="en-US"/>
                </a:p>
              </p:txBody>
            </p:sp>
            <p:sp>
              <p:nvSpPr>
                <p:cNvPr id="2340" name="Rectangle 92"/>
                <p:cNvSpPr>
                  <a:spLocks noChangeArrowheads="1"/>
                </p:cNvSpPr>
                <p:nvPr/>
              </p:nvSpPr>
              <p:spPr bwMode="auto">
                <a:xfrm>
                  <a:off x="350" y="1663"/>
                  <a:ext cx="8" cy="111"/>
                </a:xfrm>
                <a:prstGeom prst="rect">
                  <a:avLst/>
                </a:prstGeom>
                <a:solidFill>
                  <a:srgbClr val="B6B6B6"/>
                </a:solidFill>
                <a:ln w="9525">
                  <a:noFill/>
                  <a:miter lim="800000"/>
                  <a:headEnd/>
                  <a:tailEnd/>
                </a:ln>
              </p:spPr>
              <p:txBody>
                <a:bodyPr/>
                <a:lstStyle/>
                <a:p>
                  <a:pPr eaLnBrk="0" hangingPunct="0"/>
                  <a:endParaRPr lang="en-US" sz="1600" b="1" i="1">
                    <a:latin typeface="Helvetica" pitchFamily="34" charset="0"/>
                  </a:endParaRPr>
                </a:p>
              </p:txBody>
            </p:sp>
            <p:sp>
              <p:nvSpPr>
                <p:cNvPr id="2341" name="Rectangle 93"/>
                <p:cNvSpPr>
                  <a:spLocks noChangeArrowheads="1"/>
                </p:cNvSpPr>
                <p:nvPr/>
              </p:nvSpPr>
              <p:spPr bwMode="auto">
                <a:xfrm>
                  <a:off x="358" y="1663"/>
                  <a:ext cx="9" cy="111"/>
                </a:xfrm>
                <a:prstGeom prst="rect">
                  <a:avLst/>
                </a:prstGeom>
                <a:solidFill>
                  <a:srgbClr val="717171"/>
                </a:solidFill>
                <a:ln w="9525">
                  <a:noFill/>
                  <a:miter lim="800000"/>
                  <a:headEnd/>
                  <a:tailEnd/>
                </a:ln>
              </p:spPr>
              <p:txBody>
                <a:bodyPr/>
                <a:lstStyle/>
                <a:p>
                  <a:pPr eaLnBrk="0" hangingPunct="0"/>
                  <a:endParaRPr lang="en-US" sz="1600" b="1" i="1">
                    <a:latin typeface="Helvetica" pitchFamily="34" charset="0"/>
                  </a:endParaRPr>
                </a:p>
              </p:txBody>
            </p:sp>
            <p:sp>
              <p:nvSpPr>
                <p:cNvPr id="2342" name="Rectangle 94"/>
                <p:cNvSpPr>
                  <a:spLocks noChangeArrowheads="1"/>
                </p:cNvSpPr>
                <p:nvPr/>
              </p:nvSpPr>
              <p:spPr bwMode="auto">
                <a:xfrm>
                  <a:off x="367" y="1663"/>
                  <a:ext cx="8" cy="111"/>
                </a:xfrm>
                <a:prstGeom prst="rect">
                  <a:avLst/>
                </a:prstGeom>
                <a:solidFill>
                  <a:srgbClr val="878787"/>
                </a:solidFill>
                <a:ln w="9525">
                  <a:noFill/>
                  <a:miter lim="800000"/>
                  <a:headEnd/>
                  <a:tailEnd/>
                </a:ln>
              </p:spPr>
              <p:txBody>
                <a:bodyPr/>
                <a:lstStyle/>
                <a:p>
                  <a:pPr eaLnBrk="0" hangingPunct="0"/>
                  <a:endParaRPr lang="en-US" sz="1600" b="1" i="1">
                    <a:latin typeface="Helvetica" pitchFamily="34" charset="0"/>
                  </a:endParaRPr>
                </a:p>
              </p:txBody>
            </p:sp>
            <p:sp>
              <p:nvSpPr>
                <p:cNvPr id="2343" name="Rectangle 95"/>
                <p:cNvSpPr>
                  <a:spLocks noChangeArrowheads="1"/>
                </p:cNvSpPr>
                <p:nvPr/>
              </p:nvSpPr>
              <p:spPr bwMode="auto">
                <a:xfrm>
                  <a:off x="375" y="1663"/>
                  <a:ext cx="9" cy="111"/>
                </a:xfrm>
                <a:prstGeom prst="rect">
                  <a:avLst/>
                </a:prstGeom>
                <a:solidFill>
                  <a:srgbClr val="9C9C9C"/>
                </a:solidFill>
                <a:ln w="9525">
                  <a:noFill/>
                  <a:miter lim="800000"/>
                  <a:headEnd/>
                  <a:tailEnd/>
                </a:ln>
              </p:spPr>
              <p:txBody>
                <a:bodyPr/>
                <a:lstStyle/>
                <a:p>
                  <a:pPr eaLnBrk="0" hangingPunct="0"/>
                  <a:endParaRPr lang="en-US" sz="1600" b="1" i="1">
                    <a:latin typeface="Helvetica" pitchFamily="34" charset="0"/>
                  </a:endParaRPr>
                </a:p>
              </p:txBody>
            </p:sp>
            <p:sp>
              <p:nvSpPr>
                <p:cNvPr id="2344" name="Rectangle 96"/>
                <p:cNvSpPr>
                  <a:spLocks noChangeArrowheads="1"/>
                </p:cNvSpPr>
                <p:nvPr/>
              </p:nvSpPr>
              <p:spPr bwMode="auto">
                <a:xfrm>
                  <a:off x="384" y="1663"/>
                  <a:ext cx="9" cy="111"/>
                </a:xfrm>
                <a:prstGeom prst="rect">
                  <a:avLst/>
                </a:prstGeom>
                <a:solidFill>
                  <a:srgbClr val="B1B1B1"/>
                </a:solidFill>
                <a:ln w="9525">
                  <a:noFill/>
                  <a:miter lim="800000"/>
                  <a:headEnd/>
                  <a:tailEnd/>
                </a:ln>
              </p:spPr>
              <p:txBody>
                <a:bodyPr/>
                <a:lstStyle/>
                <a:p>
                  <a:pPr eaLnBrk="0" hangingPunct="0"/>
                  <a:endParaRPr lang="en-US" sz="1600" b="1" i="1">
                    <a:latin typeface="Helvetica" pitchFamily="34" charset="0"/>
                  </a:endParaRPr>
                </a:p>
              </p:txBody>
            </p:sp>
            <p:sp>
              <p:nvSpPr>
                <p:cNvPr id="2345" name="Rectangle 97"/>
                <p:cNvSpPr>
                  <a:spLocks noChangeArrowheads="1"/>
                </p:cNvSpPr>
                <p:nvPr/>
              </p:nvSpPr>
              <p:spPr bwMode="auto">
                <a:xfrm>
                  <a:off x="427" y="1663"/>
                  <a:ext cx="8" cy="111"/>
                </a:xfrm>
                <a:prstGeom prst="rect">
                  <a:avLst/>
                </a:prstGeom>
                <a:solidFill>
                  <a:srgbClr val="757575"/>
                </a:solidFill>
                <a:ln w="9525">
                  <a:noFill/>
                  <a:miter lim="800000"/>
                  <a:headEnd/>
                  <a:tailEnd/>
                </a:ln>
              </p:spPr>
              <p:txBody>
                <a:bodyPr/>
                <a:lstStyle/>
                <a:p>
                  <a:pPr eaLnBrk="0" hangingPunct="0"/>
                  <a:endParaRPr lang="en-US" sz="1600" b="1" i="1">
                    <a:latin typeface="Helvetica" pitchFamily="34" charset="0"/>
                  </a:endParaRPr>
                </a:p>
              </p:txBody>
            </p:sp>
            <p:sp>
              <p:nvSpPr>
                <p:cNvPr id="2346" name="Rectangle 98"/>
                <p:cNvSpPr>
                  <a:spLocks noChangeArrowheads="1"/>
                </p:cNvSpPr>
                <p:nvPr/>
              </p:nvSpPr>
              <p:spPr bwMode="auto">
                <a:xfrm>
                  <a:off x="435" y="1663"/>
                  <a:ext cx="9" cy="111"/>
                </a:xfrm>
                <a:prstGeom prst="rect">
                  <a:avLst/>
                </a:prstGeom>
                <a:solidFill>
                  <a:srgbClr val="BABABA"/>
                </a:solidFill>
                <a:ln w="9525">
                  <a:noFill/>
                  <a:miter lim="800000"/>
                  <a:headEnd/>
                  <a:tailEnd/>
                </a:ln>
              </p:spPr>
              <p:txBody>
                <a:bodyPr/>
                <a:lstStyle/>
                <a:p>
                  <a:pPr eaLnBrk="0" hangingPunct="0"/>
                  <a:endParaRPr lang="en-US" sz="1600" b="1" i="1">
                    <a:latin typeface="Helvetica" pitchFamily="34" charset="0"/>
                  </a:endParaRPr>
                </a:p>
              </p:txBody>
            </p:sp>
            <p:sp>
              <p:nvSpPr>
                <p:cNvPr id="2347" name="Rectangle 99"/>
                <p:cNvSpPr>
                  <a:spLocks noChangeArrowheads="1"/>
                </p:cNvSpPr>
                <p:nvPr/>
              </p:nvSpPr>
              <p:spPr bwMode="auto">
                <a:xfrm>
                  <a:off x="444" y="1663"/>
                  <a:ext cx="8" cy="111"/>
                </a:xfrm>
                <a:prstGeom prst="rect">
                  <a:avLst/>
                </a:prstGeom>
                <a:solidFill>
                  <a:srgbClr val="A5A5A5"/>
                </a:solidFill>
                <a:ln w="9525">
                  <a:noFill/>
                  <a:miter lim="800000"/>
                  <a:headEnd/>
                  <a:tailEnd/>
                </a:ln>
              </p:spPr>
              <p:txBody>
                <a:bodyPr/>
                <a:lstStyle/>
                <a:p>
                  <a:pPr eaLnBrk="0" hangingPunct="0"/>
                  <a:endParaRPr lang="en-US" sz="1600" b="1" i="1">
                    <a:latin typeface="Helvetica" pitchFamily="34" charset="0"/>
                  </a:endParaRPr>
                </a:p>
              </p:txBody>
            </p:sp>
            <p:sp>
              <p:nvSpPr>
                <p:cNvPr id="2348" name="Rectangle 100"/>
                <p:cNvSpPr>
                  <a:spLocks noChangeArrowheads="1"/>
                </p:cNvSpPr>
                <p:nvPr/>
              </p:nvSpPr>
              <p:spPr bwMode="auto">
                <a:xfrm>
                  <a:off x="452" y="1663"/>
                  <a:ext cx="9" cy="111"/>
                </a:xfrm>
                <a:prstGeom prst="rect">
                  <a:avLst/>
                </a:prstGeom>
                <a:solidFill>
                  <a:srgbClr val="8F8F8F"/>
                </a:solidFill>
                <a:ln w="9525">
                  <a:noFill/>
                  <a:miter lim="800000"/>
                  <a:headEnd/>
                  <a:tailEnd/>
                </a:ln>
              </p:spPr>
              <p:txBody>
                <a:bodyPr/>
                <a:lstStyle/>
                <a:p>
                  <a:pPr eaLnBrk="0" hangingPunct="0"/>
                  <a:endParaRPr lang="en-US" sz="1600" b="1" i="1">
                    <a:latin typeface="Helvetica" pitchFamily="34" charset="0"/>
                  </a:endParaRPr>
                </a:p>
              </p:txBody>
            </p:sp>
            <p:sp>
              <p:nvSpPr>
                <p:cNvPr id="2349" name="Rectangle 101"/>
                <p:cNvSpPr>
                  <a:spLocks noChangeArrowheads="1"/>
                </p:cNvSpPr>
                <p:nvPr/>
              </p:nvSpPr>
              <p:spPr bwMode="auto">
                <a:xfrm>
                  <a:off x="461" y="1663"/>
                  <a:ext cx="9" cy="111"/>
                </a:xfrm>
                <a:prstGeom prst="rect">
                  <a:avLst/>
                </a:prstGeom>
                <a:solidFill>
                  <a:srgbClr val="7B7B7B"/>
                </a:solidFill>
                <a:ln w="9525">
                  <a:noFill/>
                  <a:miter lim="800000"/>
                  <a:headEnd/>
                  <a:tailEnd/>
                </a:ln>
              </p:spPr>
              <p:txBody>
                <a:bodyPr/>
                <a:lstStyle/>
                <a:p>
                  <a:pPr eaLnBrk="0" hangingPunct="0"/>
                  <a:endParaRPr lang="en-US" sz="1600" b="1" i="1">
                    <a:latin typeface="Helvetica" pitchFamily="34" charset="0"/>
                  </a:endParaRPr>
                </a:p>
              </p:txBody>
            </p:sp>
            <p:sp>
              <p:nvSpPr>
                <p:cNvPr id="2350" name="Freeform 102"/>
                <p:cNvSpPr>
                  <a:spLocks/>
                </p:cNvSpPr>
                <p:nvPr/>
              </p:nvSpPr>
              <p:spPr bwMode="auto">
                <a:xfrm>
                  <a:off x="335" y="1338"/>
                  <a:ext cx="205" cy="462"/>
                </a:xfrm>
                <a:custGeom>
                  <a:avLst/>
                  <a:gdLst>
                    <a:gd name="T0" fmla="*/ 6 w 205"/>
                    <a:gd name="T1" fmla="*/ 462 h 462"/>
                    <a:gd name="T2" fmla="*/ 6 w 205"/>
                    <a:gd name="T3" fmla="*/ 453 h 462"/>
                    <a:gd name="T4" fmla="*/ 0 w 205"/>
                    <a:gd name="T5" fmla="*/ 453 h 462"/>
                    <a:gd name="T6" fmla="*/ 0 w 205"/>
                    <a:gd name="T7" fmla="*/ 51 h 462"/>
                    <a:gd name="T8" fmla="*/ 51 w 205"/>
                    <a:gd name="T9" fmla="*/ 0 h 462"/>
                    <a:gd name="T10" fmla="*/ 205 w 205"/>
                    <a:gd name="T11" fmla="*/ 0 h 462"/>
                    <a:gd name="T12" fmla="*/ 205 w 205"/>
                    <a:gd name="T13" fmla="*/ 401 h 462"/>
                    <a:gd name="T14" fmla="*/ 202 w 205"/>
                    <a:gd name="T15" fmla="*/ 404 h 462"/>
                    <a:gd name="T16" fmla="*/ 202 w 205"/>
                    <a:gd name="T17" fmla="*/ 407 h 462"/>
                    <a:gd name="T18" fmla="*/ 147 w 205"/>
                    <a:gd name="T19" fmla="*/ 462 h 462"/>
                    <a:gd name="T20" fmla="*/ 6 w 205"/>
                    <a:gd name="T21" fmla="*/ 462 h 4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462"/>
                    <a:gd name="T35" fmla="*/ 205 w 205"/>
                    <a:gd name="T36" fmla="*/ 462 h 4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462">
                      <a:moveTo>
                        <a:pt x="6" y="462"/>
                      </a:moveTo>
                      <a:lnTo>
                        <a:pt x="6" y="453"/>
                      </a:lnTo>
                      <a:lnTo>
                        <a:pt x="0" y="453"/>
                      </a:lnTo>
                      <a:lnTo>
                        <a:pt x="0" y="51"/>
                      </a:lnTo>
                      <a:lnTo>
                        <a:pt x="51" y="0"/>
                      </a:lnTo>
                      <a:lnTo>
                        <a:pt x="205" y="0"/>
                      </a:lnTo>
                      <a:lnTo>
                        <a:pt x="205" y="401"/>
                      </a:lnTo>
                      <a:lnTo>
                        <a:pt x="202" y="404"/>
                      </a:lnTo>
                      <a:lnTo>
                        <a:pt x="202" y="407"/>
                      </a:lnTo>
                      <a:lnTo>
                        <a:pt x="147" y="462"/>
                      </a:lnTo>
                      <a:lnTo>
                        <a:pt x="6" y="462"/>
                      </a:lnTo>
                    </a:path>
                  </a:pathLst>
                </a:custGeom>
                <a:noFill/>
                <a:ln w="12700" cap="rnd">
                  <a:solidFill>
                    <a:srgbClr val="000000"/>
                  </a:solidFill>
                  <a:round/>
                  <a:headEnd/>
                  <a:tailEnd/>
                </a:ln>
              </p:spPr>
              <p:txBody>
                <a:bodyPr/>
                <a:lstStyle/>
                <a:p>
                  <a:endParaRPr lang="en-US"/>
                </a:p>
              </p:txBody>
            </p:sp>
          </p:grpSp>
          <p:sp>
            <p:nvSpPr>
              <p:cNvPr id="2304" name="Rectangle 103"/>
              <p:cNvSpPr>
                <a:spLocks noChangeArrowheads="1"/>
              </p:cNvSpPr>
              <p:nvPr/>
            </p:nvSpPr>
            <p:spPr bwMode="auto">
              <a:xfrm>
                <a:off x="386" y="3156"/>
                <a:ext cx="929" cy="932"/>
              </a:xfrm>
              <a:prstGeom prst="rect">
                <a:avLst/>
              </a:prstGeom>
              <a:noFill/>
              <a:ln w="9525">
                <a:solidFill>
                  <a:schemeClr val="tx1"/>
                </a:solidFill>
                <a:miter lim="800000"/>
                <a:headEnd/>
                <a:tailEnd type="none" w="lg" len="lg"/>
              </a:ln>
            </p:spPr>
            <p:txBody>
              <a:bodyPr wrap="none" anchor="ctr"/>
              <a:lstStyle/>
              <a:p>
                <a:pPr eaLnBrk="0" hangingPunct="0"/>
                <a:endParaRPr lang="en-US" sz="1600" b="1" i="1">
                  <a:latin typeface="Helvetica" pitchFamily="34" charset="0"/>
                </a:endParaRPr>
              </a:p>
            </p:txBody>
          </p:sp>
          <p:sp>
            <p:nvSpPr>
              <p:cNvPr id="2305" name="Text Box 104"/>
              <p:cNvSpPr txBox="1">
                <a:spLocks noChangeArrowheads="1"/>
              </p:cNvSpPr>
              <p:nvPr/>
            </p:nvSpPr>
            <p:spPr bwMode="auto">
              <a:xfrm>
                <a:off x="392" y="3173"/>
                <a:ext cx="1028" cy="252"/>
              </a:xfrm>
              <a:prstGeom prst="rect">
                <a:avLst/>
              </a:prstGeom>
              <a:noFill/>
              <a:ln w="9525">
                <a:noFill/>
                <a:miter lim="800000"/>
                <a:headEnd/>
                <a:tailEnd type="none" w="lg" len="lg"/>
              </a:ln>
            </p:spPr>
            <p:txBody>
              <a:bodyPr>
                <a:spAutoFit/>
              </a:bodyPr>
              <a:lstStyle/>
              <a:p>
                <a:pPr eaLnBrk="0" hangingPunct="0"/>
                <a:r>
                  <a:rPr lang="en-US" sz="1400" b="1">
                    <a:solidFill>
                      <a:srgbClr val="C00000"/>
                    </a:solidFill>
                  </a:rPr>
                  <a:t>Local CZO DB</a:t>
                </a:r>
              </a:p>
            </p:txBody>
          </p:sp>
        </p:grpSp>
      </p:grpSp>
      <p:pic>
        <p:nvPicPr>
          <p:cNvPr id="2062" name="Picture 322" descr="http://www.cuahsi.org/his/images/HydroSeek-Images.jpg"/>
          <p:cNvPicPr>
            <a:picLocks noChangeAspect="1" noChangeArrowheads="1"/>
          </p:cNvPicPr>
          <p:nvPr/>
        </p:nvPicPr>
        <p:blipFill>
          <a:blip r:embed="rId21" cstate="print"/>
          <a:srcRect/>
          <a:stretch>
            <a:fillRect/>
          </a:stretch>
        </p:blipFill>
        <p:spPr bwMode="auto">
          <a:xfrm>
            <a:off x="120650" y="2363788"/>
            <a:ext cx="1981200" cy="1485900"/>
          </a:xfrm>
          <a:prstGeom prst="rect">
            <a:avLst/>
          </a:prstGeom>
          <a:noFill/>
          <a:ln w="9525">
            <a:noFill/>
            <a:miter lim="800000"/>
            <a:headEnd/>
            <a:tailEnd/>
          </a:ln>
        </p:spPr>
      </p:pic>
      <p:sp>
        <p:nvSpPr>
          <p:cNvPr id="571" name="AutoShape 105"/>
          <p:cNvSpPr>
            <a:spLocks noChangeArrowheads="1"/>
          </p:cNvSpPr>
          <p:nvPr/>
        </p:nvSpPr>
        <p:spPr bwMode="auto">
          <a:xfrm rot="2880000" flipH="1" flipV="1">
            <a:off x="2118519" y="1148557"/>
            <a:ext cx="238125" cy="973137"/>
          </a:xfrm>
          <a:prstGeom prst="upArrow">
            <a:avLst>
              <a:gd name="adj1" fmla="val 50000"/>
              <a:gd name="adj2" fmla="val 101563"/>
            </a:avLst>
          </a:prstGeom>
          <a:solidFill>
            <a:schemeClr val="bg1">
              <a:lumMod val="50000"/>
            </a:schemeClr>
          </a:solidFill>
          <a:ln w="9525">
            <a:solidFill>
              <a:schemeClr val="tx1"/>
            </a:solidFill>
            <a:miter lim="800000"/>
            <a:headEnd/>
            <a:tailEnd/>
          </a:ln>
          <a:effectLst/>
        </p:spPr>
        <p:txBody>
          <a:bodyPr wrap="none" anchor="ctr"/>
          <a:lstStyle/>
          <a:p>
            <a:pPr eaLnBrk="0" hangingPunct="0">
              <a:defRPr/>
            </a:pPr>
            <a:endParaRPr lang="en-US" sz="1600" b="1" i="1">
              <a:latin typeface="Helvetica" pitchFamily="34" charset="0"/>
            </a:endParaRPr>
          </a:p>
        </p:txBody>
      </p:sp>
      <p:sp>
        <p:nvSpPr>
          <p:cNvPr id="2064" name="Rectangle 320"/>
          <p:cNvSpPr>
            <a:spLocks noChangeArrowheads="1"/>
          </p:cNvSpPr>
          <p:nvPr/>
        </p:nvSpPr>
        <p:spPr bwMode="auto">
          <a:xfrm>
            <a:off x="1981200" y="33338"/>
            <a:ext cx="4495800" cy="523220"/>
          </a:xfrm>
          <a:prstGeom prst="rect">
            <a:avLst/>
          </a:prstGeom>
          <a:solidFill>
            <a:srgbClr val="FFFF00"/>
          </a:solidFill>
          <a:ln w="9525">
            <a:noFill/>
            <a:miter lim="800000"/>
            <a:headEnd/>
            <a:tailEnd/>
          </a:ln>
        </p:spPr>
        <p:txBody>
          <a:bodyPr wrap="square">
            <a:spAutoFit/>
          </a:bodyPr>
          <a:lstStyle/>
          <a:p>
            <a:pPr>
              <a:spcBef>
                <a:spcPct val="30000"/>
              </a:spcBef>
            </a:pPr>
            <a:r>
              <a:rPr lang="en-US" sz="2800" b="1" dirty="0"/>
              <a:t>CZO Data Publication System</a:t>
            </a:r>
          </a:p>
        </p:txBody>
      </p:sp>
      <p:sp>
        <p:nvSpPr>
          <p:cNvPr id="2065" name="TextBox 486"/>
          <p:cNvSpPr txBox="1">
            <a:spLocks noChangeArrowheads="1"/>
          </p:cNvSpPr>
          <p:nvPr/>
        </p:nvSpPr>
        <p:spPr bwMode="auto">
          <a:xfrm>
            <a:off x="1736725" y="5749925"/>
            <a:ext cx="5426075" cy="307975"/>
          </a:xfrm>
          <a:prstGeom prst="rect">
            <a:avLst/>
          </a:prstGeom>
          <a:noFill/>
          <a:ln w="9525">
            <a:noFill/>
            <a:miter lim="800000"/>
            <a:headEnd/>
            <a:tailEnd/>
          </a:ln>
        </p:spPr>
        <p:txBody>
          <a:bodyPr wrap="none">
            <a:spAutoFit/>
          </a:bodyPr>
          <a:lstStyle/>
          <a:p>
            <a:r>
              <a:rPr lang="en-US" sz="1400" i="1"/>
              <a:t>Spatial, hydrologic, geophysical, geochemical, imagery, spectral…</a:t>
            </a:r>
          </a:p>
        </p:txBody>
      </p:sp>
      <p:grpSp>
        <p:nvGrpSpPr>
          <p:cNvPr id="6" name="Group 349"/>
          <p:cNvGrpSpPr>
            <a:grpSpLocks/>
          </p:cNvGrpSpPr>
          <p:nvPr/>
        </p:nvGrpSpPr>
        <p:grpSpPr bwMode="auto">
          <a:xfrm>
            <a:off x="3649663" y="4378325"/>
            <a:ext cx="1531937" cy="1366838"/>
            <a:chOff x="871155" y="3830678"/>
            <a:chExt cx="1641476" cy="1776442"/>
          </a:xfrm>
        </p:grpSpPr>
        <p:sp>
          <p:nvSpPr>
            <p:cNvPr id="2204" name="AutoShape 9"/>
            <p:cNvSpPr>
              <a:spLocks noChangeAspect="1" noChangeArrowheads="1" noTextEdit="1"/>
            </p:cNvSpPr>
            <p:nvPr/>
          </p:nvSpPr>
          <p:spPr bwMode="auto">
            <a:xfrm>
              <a:off x="1001330" y="3830678"/>
              <a:ext cx="611188" cy="990600"/>
            </a:xfrm>
            <a:prstGeom prst="rect">
              <a:avLst/>
            </a:prstGeom>
            <a:noFill/>
            <a:ln w="9525">
              <a:noFill/>
              <a:miter lim="800000"/>
              <a:headEnd/>
              <a:tailEnd/>
            </a:ln>
          </p:spPr>
          <p:txBody>
            <a:bodyPr/>
            <a:lstStyle/>
            <a:p>
              <a:endParaRPr lang="en-US"/>
            </a:p>
          </p:txBody>
        </p:sp>
        <p:grpSp>
          <p:nvGrpSpPr>
            <p:cNvPr id="7" name="Group 10"/>
            <p:cNvGrpSpPr>
              <a:grpSpLocks/>
            </p:cNvGrpSpPr>
            <p:nvPr/>
          </p:nvGrpSpPr>
          <p:grpSpPr bwMode="auto">
            <a:xfrm>
              <a:off x="871155" y="4127564"/>
              <a:ext cx="1641476" cy="1479556"/>
              <a:chOff x="386" y="3156"/>
              <a:chExt cx="1034" cy="932"/>
            </a:xfrm>
          </p:grpSpPr>
          <p:grpSp>
            <p:nvGrpSpPr>
              <p:cNvPr id="8" name="Group 11"/>
              <p:cNvGrpSpPr>
                <a:grpSpLocks/>
              </p:cNvGrpSpPr>
              <p:nvPr/>
            </p:nvGrpSpPr>
            <p:grpSpPr bwMode="auto">
              <a:xfrm>
                <a:off x="490" y="3519"/>
                <a:ext cx="268" cy="491"/>
                <a:chOff x="335" y="1338"/>
                <a:chExt cx="205" cy="462"/>
              </a:xfrm>
            </p:grpSpPr>
            <p:sp>
              <p:nvSpPr>
                <p:cNvPr id="2255" name="Freeform 12"/>
                <p:cNvSpPr>
                  <a:spLocks/>
                </p:cNvSpPr>
                <p:nvPr/>
              </p:nvSpPr>
              <p:spPr bwMode="auto">
                <a:xfrm>
                  <a:off x="482" y="1736"/>
                  <a:ext cx="55" cy="64"/>
                </a:xfrm>
                <a:custGeom>
                  <a:avLst/>
                  <a:gdLst>
                    <a:gd name="T0" fmla="*/ 0 w 55"/>
                    <a:gd name="T1" fmla="*/ 64 h 64"/>
                    <a:gd name="T2" fmla="*/ 55 w 55"/>
                    <a:gd name="T3" fmla="*/ 9 h 64"/>
                    <a:gd name="T4" fmla="*/ 55 w 55"/>
                    <a:gd name="T5" fmla="*/ 0 h 64"/>
                    <a:gd name="T6" fmla="*/ 0 w 55"/>
                    <a:gd name="T7" fmla="*/ 55 h 64"/>
                    <a:gd name="T8" fmla="*/ 0 w 55"/>
                    <a:gd name="T9" fmla="*/ 64 h 64"/>
                    <a:gd name="T10" fmla="*/ 0 60000 65536"/>
                    <a:gd name="T11" fmla="*/ 0 60000 65536"/>
                    <a:gd name="T12" fmla="*/ 0 60000 65536"/>
                    <a:gd name="T13" fmla="*/ 0 60000 65536"/>
                    <a:gd name="T14" fmla="*/ 0 60000 65536"/>
                    <a:gd name="T15" fmla="*/ 0 w 55"/>
                    <a:gd name="T16" fmla="*/ 0 h 64"/>
                    <a:gd name="T17" fmla="*/ 55 w 55"/>
                    <a:gd name="T18" fmla="*/ 64 h 64"/>
                  </a:gdLst>
                  <a:ahLst/>
                  <a:cxnLst>
                    <a:cxn ang="T10">
                      <a:pos x="T0" y="T1"/>
                    </a:cxn>
                    <a:cxn ang="T11">
                      <a:pos x="T2" y="T3"/>
                    </a:cxn>
                    <a:cxn ang="T12">
                      <a:pos x="T4" y="T5"/>
                    </a:cxn>
                    <a:cxn ang="T13">
                      <a:pos x="T6" y="T7"/>
                    </a:cxn>
                    <a:cxn ang="T14">
                      <a:pos x="T8" y="T9"/>
                    </a:cxn>
                  </a:cxnLst>
                  <a:rect l="T15" t="T16" r="T17" b="T18"/>
                  <a:pathLst>
                    <a:path w="55" h="64">
                      <a:moveTo>
                        <a:pt x="0" y="64"/>
                      </a:moveTo>
                      <a:lnTo>
                        <a:pt x="55" y="9"/>
                      </a:lnTo>
                      <a:lnTo>
                        <a:pt x="55" y="0"/>
                      </a:lnTo>
                      <a:lnTo>
                        <a:pt x="0" y="55"/>
                      </a:lnTo>
                      <a:lnTo>
                        <a:pt x="0" y="64"/>
                      </a:lnTo>
                      <a:close/>
                    </a:path>
                  </a:pathLst>
                </a:custGeom>
                <a:solidFill>
                  <a:srgbClr val="9A9A9A"/>
                </a:solidFill>
                <a:ln w="9525">
                  <a:noFill/>
                  <a:round/>
                  <a:headEnd/>
                  <a:tailEnd/>
                </a:ln>
              </p:spPr>
              <p:txBody>
                <a:bodyPr/>
                <a:lstStyle/>
                <a:p>
                  <a:endParaRPr lang="en-US"/>
                </a:p>
              </p:txBody>
            </p:sp>
            <p:sp>
              <p:nvSpPr>
                <p:cNvPr id="2256" name="Freeform 13"/>
                <p:cNvSpPr>
                  <a:spLocks/>
                </p:cNvSpPr>
                <p:nvPr/>
              </p:nvSpPr>
              <p:spPr bwMode="auto">
                <a:xfrm>
                  <a:off x="335" y="1338"/>
                  <a:ext cx="205" cy="51"/>
                </a:xfrm>
                <a:custGeom>
                  <a:avLst/>
                  <a:gdLst>
                    <a:gd name="T0" fmla="*/ 0 w 205"/>
                    <a:gd name="T1" fmla="*/ 51 h 51"/>
                    <a:gd name="T2" fmla="*/ 51 w 205"/>
                    <a:gd name="T3" fmla="*/ 0 h 51"/>
                    <a:gd name="T4" fmla="*/ 205 w 205"/>
                    <a:gd name="T5" fmla="*/ 0 h 51"/>
                    <a:gd name="T6" fmla="*/ 154 w 205"/>
                    <a:gd name="T7" fmla="*/ 51 h 51"/>
                    <a:gd name="T8" fmla="*/ 0 w 205"/>
                    <a:gd name="T9" fmla="*/ 51 h 51"/>
                    <a:gd name="T10" fmla="*/ 0 60000 65536"/>
                    <a:gd name="T11" fmla="*/ 0 60000 65536"/>
                    <a:gd name="T12" fmla="*/ 0 60000 65536"/>
                    <a:gd name="T13" fmla="*/ 0 60000 65536"/>
                    <a:gd name="T14" fmla="*/ 0 60000 65536"/>
                    <a:gd name="T15" fmla="*/ 0 w 205"/>
                    <a:gd name="T16" fmla="*/ 0 h 51"/>
                    <a:gd name="T17" fmla="*/ 205 w 205"/>
                    <a:gd name="T18" fmla="*/ 51 h 51"/>
                  </a:gdLst>
                  <a:ahLst/>
                  <a:cxnLst>
                    <a:cxn ang="T10">
                      <a:pos x="T0" y="T1"/>
                    </a:cxn>
                    <a:cxn ang="T11">
                      <a:pos x="T2" y="T3"/>
                    </a:cxn>
                    <a:cxn ang="T12">
                      <a:pos x="T4" y="T5"/>
                    </a:cxn>
                    <a:cxn ang="T13">
                      <a:pos x="T6" y="T7"/>
                    </a:cxn>
                    <a:cxn ang="T14">
                      <a:pos x="T8" y="T9"/>
                    </a:cxn>
                  </a:cxnLst>
                  <a:rect l="T15" t="T16" r="T17" b="T18"/>
                  <a:pathLst>
                    <a:path w="205" h="51">
                      <a:moveTo>
                        <a:pt x="0" y="51"/>
                      </a:moveTo>
                      <a:lnTo>
                        <a:pt x="51" y="0"/>
                      </a:lnTo>
                      <a:lnTo>
                        <a:pt x="205" y="0"/>
                      </a:lnTo>
                      <a:lnTo>
                        <a:pt x="154" y="51"/>
                      </a:lnTo>
                      <a:lnTo>
                        <a:pt x="0" y="51"/>
                      </a:lnTo>
                      <a:close/>
                    </a:path>
                  </a:pathLst>
                </a:custGeom>
                <a:solidFill>
                  <a:srgbClr val="E6E6E6"/>
                </a:solidFill>
                <a:ln w="9525">
                  <a:noFill/>
                  <a:round/>
                  <a:headEnd/>
                  <a:tailEnd/>
                </a:ln>
              </p:spPr>
              <p:txBody>
                <a:bodyPr/>
                <a:lstStyle/>
                <a:p>
                  <a:endParaRPr lang="en-US"/>
                </a:p>
              </p:txBody>
            </p:sp>
            <p:sp>
              <p:nvSpPr>
                <p:cNvPr id="2257" name="Freeform 14"/>
                <p:cNvSpPr>
                  <a:spLocks/>
                </p:cNvSpPr>
                <p:nvPr/>
              </p:nvSpPr>
              <p:spPr bwMode="auto">
                <a:xfrm>
                  <a:off x="489" y="1338"/>
                  <a:ext cx="51" cy="453"/>
                </a:xfrm>
                <a:custGeom>
                  <a:avLst/>
                  <a:gdLst>
                    <a:gd name="T0" fmla="*/ 0 w 51"/>
                    <a:gd name="T1" fmla="*/ 51 h 453"/>
                    <a:gd name="T2" fmla="*/ 51 w 51"/>
                    <a:gd name="T3" fmla="*/ 0 h 453"/>
                    <a:gd name="T4" fmla="*/ 51 w 51"/>
                    <a:gd name="T5" fmla="*/ 401 h 453"/>
                    <a:gd name="T6" fmla="*/ 0 w 51"/>
                    <a:gd name="T7" fmla="*/ 453 h 453"/>
                    <a:gd name="T8" fmla="*/ 0 w 51"/>
                    <a:gd name="T9" fmla="*/ 51 h 453"/>
                    <a:gd name="T10" fmla="*/ 0 60000 65536"/>
                    <a:gd name="T11" fmla="*/ 0 60000 65536"/>
                    <a:gd name="T12" fmla="*/ 0 60000 65536"/>
                    <a:gd name="T13" fmla="*/ 0 60000 65536"/>
                    <a:gd name="T14" fmla="*/ 0 60000 65536"/>
                    <a:gd name="T15" fmla="*/ 0 w 51"/>
                    <a:gd name="T16" fmla="*/ 0 h 453"/>
                    <a:gd name="T17" fmla="*/ 51 w 51"/>
                    <a:gd name="T18" fmla="*/ 453 h 453"/>
                  </a:gdLst>
                  <a:ahLst/>
                  <a:cxnLst>
                    <a:cxn ang="T10">
                      <a:pos x="T0" y="T1"/>
                    </a:cxn>
                    <a:cxn ang="T11">
                      <a:pos x="T2" y="T3"/>
                    </a:cxn>
                    <a:cxn ang="T12">
                      <a:pos x="T4" y="T5"/>
                    </a:cxn>
                    <a:cxn ang="T13">
                      <a:pos x="T6" y="T7"/>
                    </a:cxn>
                    <a:cxn ang="T14">
                      <a:pos x="T8" y="T9"/>
                    </a:cxn>
                  </a:cxnLst>
                  <a:rect l="T15" t="T16" r="T17" b="T18"/>
                  <a:pathLst>
                    <a:path w="51" h="453">
                      <a:moveTo>
                        <a:pt x="0" y="51"/>
                      </a:moveTo>
                      <a:lnTo>
                        <a:pt x="51" y="0"/>
                      </a:lnTo>
                      <a:lnTo>
                        <a:pt x="51" y="401"/>
                      </a:lnTo>
                      <a:lnTo>
                        <a:pt x="0" y="453"/>
                      </a:lnTo>
                      <a:lnTo>
                        <a:pt x="0" y="51"/>
                      </a:lnTo>
                      <a:close/>
                    </a:path>
                  </a:pathLst>
                </a:custGeom>
                <a:solidFill>
                  <a:srgbClr val="9A9A9A"/>
                </a:solidFill>
                <a:ln w="9525">
                  <a:noFill/>
                  <a:round/>
                  <a:headEnd/>
                  <a:tailEnd/>
                </a:ln>
              </p:spPr>
              <p:txBody>
                <a:bodyPr/>
                <a:lstStyle/>
                <a:p>
                  <a:endParaRPr lang="en-US"/>
                </a:p>
              </p:txBody>
            </p:sp>
            <p:sp>
              <p:nvSpPr>
                <p:cNvPr id="2258" name="Rectangle 15"/>
                <p:cNvSpPr>
                  <a:spLocks noChangeArrowheads="1"/>
                </p:cNvSpPr>
                <p:nvPr/>
              </p:nvSpPr>
              <p:spPr bwMode="auto">
                <a:xfrm>
                  <a:off x="335" y="1389"/>
                  <a:ext cx="154" cy="402"/>
                </a:xfrm>
                <a:prstGeom prst="rect">
                  <a:avLst/>
                </a:prstGeom>
                <a:solidFill>
                  <a:srgbClr val="C0C0C0"/>
                </a:solidFill>
                <a:ln w="9525">
                  <a:noFill/>
                  <a:miter lim="800000"/>
                  <a:headEnd/>
                  <a:tailEnd/>
                </a:ln>
              </p:spPr>
              <p:txBody>
                <a:bodyPr/>
                <a:lstStyle/>
                <a:p>
                  <a:pPr eaLnBrk="0" hangingPunct="0"/>
                  <a:endParaRPr lang="en-US" sz="1600" b="1" i="1">
                    <a:latin typeface="Helvetica" pitchFamily="34" charset="0"/>
                  </a:endParaRPr>
                </a:p>
              </p:txBody>
            </p:sp>
            <p:sp>
              <p:nvSpPr>
                <p:cNvPr id="2259" name="Rectangle 16"/>
                <p:cNvSpPr>
                  <a:spLocks noChangeArrowheads="1"/>
                </p:cNvSpPr>
                <p:nvPr/>
              </p:nvSpPr>
              <p:spPr bwMode="auto">
                <a:xfrm>
                  <a:off x="335" y="1389"/>
                  <a:ext cx="154" cy="402"/>
                </a:xfrm>
                <a:prstGeom prst="rect">
                  <a:avLst/>
                </a:prstGeom>
                <a:noFill/>
                <a:ln w="4763" cap="rnd">
                  <a:solidFill>
                    <a:srgbClr val="000000"/>
                  </a:solidFill>
                  <a:round/>
                  <a:headEnd/>
                  <a:tailEnd/>
                </a:ln>
              </p:spPr>
              <p:txBody>
                <a:bodyPr/>
                <a:lstStyle/>
                <a:p>
                  <a:pPr eaLnBrk="0" hangingPunct="0"/>
                  <a:endParaRPr lang="en-US" sz="1600" b="1" i="1">
                    <a:latin typeface="Helvetica" pitchFamily="34" charset="0"/>
                  </a:endParaRPr>
                </a:p>
              </p:txBody>
            </p:sp>
            <p:pic>
              <p:nvPicPr>
                <p:cNvPr id="2260" name="Picture 17"/>
                <p:cNvPicPr>
                  <a:picLocks noChangeAspect="1" noChangeArrowheads="1"/>
                </p:cNvPicPr>
                <p:nvPr/>
              </p:nvPicPr>
              <p:blipFill>
                <a:blip r:embed="rId9" cstate="print"/>
                <a:srcRect/>
                <a:stretch>
                  <a:fillRect/>
                </a:stretch>
              </p:blipFill>
              <p:spPr bwMode="auto">
                <a:xfrm>
                  <a:off x="350" y="1406"/>
                  <a:ext cx="120" cy="248"/>
                </a:xfrm>
                <a:prstGeom prst="rect">
                  <a:avLst/>
                </a:prstGeom>
                <a:noFill/>
                <a:ln w="9525">
                  <a:noFill/>
                  <a:miter lim="800000"/>
                  <a:headEnd/>
                  <a:tailEnd/>
                </a:ln>
              </p:spPr>
            </p:pic>
            <p:sp>
              <p:nvSpPr>
                <p:cNvPr id="2261" name="Rectangle 18"/>
                <p:cNvSpPr>
                  <a:spLocks noChangeArrowheads="1"/>
                </p:cNvSpPr>
                <p:nvPr/>
              </p:nvSpPr>
              <p:spPr bwMode="auto">
                <a:xfrm>
                  <a:off x="354" y="1409"/>
                  <a:ext cx="116" cy="243"/>
                </a:xfrm>
                <a:prstGeom prst="rect">
                  <a:avLst/>
                </a:prstGeom>
                <a:noFill/>
                <a:ln w="4763" cap="rnd">
                  <a:solidFill>
                    <a:srgbClr val="000000"/>
                  </a:solidFill>
                  <a:round/>
                  <a:headEnd/>
                  <a:tailEnd/>
                </a:ln>
              </p:spPr>
              <p:txBody>
                <a:bodyPr/>
                <a:lstStyle/>
                <a:p>
                  <a:pPr eaLnBrk="0" hangingPunct="0"/>
                  <a:endParaRPr lang="en-US" sz="1600" b="1" i="1">
                    <a:latin typeface="Helvetica" pitchFamily="34" charset="0"/>
                  </a:endParaRPr>
                </a:p>
              </p:txBody>
            </p:sp>
            <p:sp>
              <p:nvSpPr>
                <p:cNvPr id="2262" name="Freeform 19"/>
                <p:cNvSpPr>
                  <a:spLocks noEditPoints="1"/>
                </p:cNvSpPr>
                <p:nvPr/>
              </p:nvSpPr>
              <p:spPr bwMode="auto">
                <a:xfrm>
                  <a:off x="368" y="1421"/>
                  <a:ext cx="88" cy="210"/>
                </a:xfrm>
                <a:custGeom>
                  <a:avLst/>
                  <a:gdLst>
                    <a:gd name="T0" fmla="*/ 0 w 88"/>
                    <a:gd name="T1" fmla="*/ 189 h 210"/>
                    <a:gd name="T2" fmla="*/ 88 w 88"/>
                    <a:gd name="T3" fmla="*/ 189 h 210"/>
                    <a:gd name="T4" fmla="*/ 88 w 88"/>
                    <a:gd name="T5" fmla="*/ 210 h 210"/>
                    <a:gd name="T6" fmla="*/ 0 w 88"/>
                    <a:gd name="T7" fmla="*/ 210 h 210"/>
                    <a:gd name="T8" fmla="*/ 0 w 88"/>
                    <a:gd name="T9" fmla="*/ 189 h 210"/>
                    <a:gd name="T10" fmla="*/ 0 w 88"/>
                    <a:gd name="T11" fmla="*/ 157 h 210"/>
                    <a:gd name="T12" fmla="*/ 88 w 88"/>
                    <a:gd name="T13" fmla="*/ 157 h 210"/>
                    <a:gd name="T14" fmla="*/ 88 w 88"/>
                    <a:gd name="T15" fmla="*/ 178 h 210"/>
                    <a:gd name="T16" fmla="*/ 0 w 88"/>
                    <a:gd name="T17" fmla="*/ 178 h 210"/>
                    <a:gd name="T18" fmla="*/ 0 w 88"/>
                    <a:gd name="T19" fmla="*/ 157 h 210"/>
                    <a:gd name="T20" fmla="*/ 0 w 88"/>
                    <a:gd name="T21" fmla="*/ 125 h 210"/>
                    <a:gd name="T22" fmla="*/ 88 w 88"/>
                    <a:gd name="T23" fmla="*/ 125 h 210"/>
                    <a:gd name="T24" fmla="*/ 88 w 88"/>
                    <a:gd name="T25" fmla="*/ 146 h 210"/>
                    <a:gd name="T26" fmla="*/ 0 w 88"/>
                    <a:gd name="T27" fmla="*/ 146 h 210"/>
                    <a:gd name="T28" fmla="*/ 0 w 88"/>
                    <a:gd name="T29" fmla="*/ 125 h 210"/>
                    <a:gd name="T30" fmla="*/ 0 w 88"/>
                    <a:gd name="T31" fmla="*/ 93 h 210"/>
                    <a:gd name="T32" fmla="*/ 88 w 88"/>
                    <a:gd name="T33" fmla="*/ 93 h 210"/>
                    <a:gd name="T34" fmla="*/ 88 w 88"/>
                    <a:gd name="T35" fmla="*/ 114 h 210"/>
                    <a:gd name="T36" fmla="*/ 0 w 88"/>
                    <a:gd name="T37" fmla="*/ 114 h 210"/>
                    <a:gd name="T38" fmla="*/ 0 w 88"/>
                    <a:gd name="T39" fmla="*/ 93 h 210"/>
                    <a:gd name="T40" fmla="*/ 0 w 88"/>
                    <a:gd name="T41" fmla="*/ 47 h 210"/>
                    <a:gd name="T42" fmla="*/ 88 w 88"/>
                    <a:gd name="T43" fmla="*/ 47 h 210"/>
                    <a:gd name="T44" fmla="*/ 88 w 88"/>
                    <a:gd name="T45" fmla="*/ 83 h 210"/>
                    <a:gd name="T46" fmla="*/ 0 w 88"/>
                    <a:gd name="T47" fmla="*/ 83 h 210"/>
                    <a:gd name="T48" fmla="*/ 0 w 88"/>
                    <a:gd name="T49" fmla="*/ 47 h 210"/>
                    <a:gd name="T50" fmla="*/ 0 w 88"/>
                    <a:gd name="T51" fmla="*/ 0 h 210"/>
                    <a:gd name="T52" fmla="*/ 88 w 88"/>
                    <a:gd name="T53" fmla="*/ 0 h 210"/>
                    <a:gd name="T54" fmla="*/ 88 w 88"/>
                    <a:gd name="T55" fmla="*/ 36 h 210"/>
                    <a:gd name="T56" fmla="*/ 0 w 88"/>
                    <a:gd name="T57" fmla="*/ 36 h 210"/>
                    <a:gd name="T58" fmla="*/ 0 w 88"/>
                    <a:gd name="T59" fmla="*/ 0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210"/>
                    <a:gd name="T92" fmla="*/ 88 w 88"/>
                    <a:gd name="T93" fmla="*/ 210 h 2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210">
                      <a:moveTo>
                        <a:pt x="0" y="189"/>
                      </a:moveTo>
                      <a:lnTo>
                        <a:pt x="88" y="189"/>
                      </a:lnTo>
                      <a:lnTo>
                        <a:pt x="88" y="210"/>
                      </a:lnTo>
                      <a:lnTo>
                        <a:pt x="0" y="210"/>
                      </a:lnTo>
                      <a:lnTo>
                        <a:pt x="0" y="189"/>
                      </a:lnTo>
                      <a:close/>
                      <a:moveTo>
                        <a:pt x="0" y="157"/>
                      </a:moveTo>
                      <a:lnTo>
                        <a:pt x="88" y="157"/>
                      </a:lnTo>
                      <a:lnTo>
                        <a:pt x="88" y="178"/>
                      </a:lnTo>
                      <a:lnTo>
                        <a:pt x="0" y="178"/>
                      </a:lnTo>
                      <a:lnTo>
                        <a:pt x="0" y="157"/>
                      </a:lnTo>
                      <a:close/>
                      <a:moveTo>
                        <a:pt x="0" y="125"/>
                      </a:moveTo>
                      <a:lnTo>
                        <a:pt x="88" y="125"/>
                      </a:lnTo>
                      <a:lnTo>
                        <a:pt x="88" y="146"/>
                      </a:lnTo>
                      <a:lnTo>
                        <a:pt x="0" y="146"/>
                      </a:lnTo>
                      <a:lnTo>
                        <a:pt x="0" y="125"/>
                      </a:lnTo>
                      <a:close/>
                      <a:moveTo>
                        <a:pt x="0" y="93"/>
                      </a:moveTo>
                      <a:lnTo>
                        <a:pt x="88" y="93"/>
                      </a:lnTo>
                      <a:lnTo>
                        <a:pt x="88" y="114"/>
                      </a:lnTo>
                      <a:lnTo>
                        <a:pt x="0" y="114"/>
                      </a:lnTo>
                      <a:lnTo>
                        <a:pt x="0" y="93"/>
                      </a:lnTo>
                      <a:close/>
                      <a:moveTo>
                        <a:pt x="0" y="47"/>
                      </a:moveTo>
                      <a:lnTo>
                        <a:pt x="88" y="47"/>
                      </a:lnTo>
                      <a:lnTo>
                        <a:pt x="88" y="83"/>
                      </a:lnTo>
                      <a:lnTo>
                        <a:pt x="0" y="83"/>
                      </a:lnTo>
                      <a:lnTo>
                        <a:pt x="0" y="47"/>
                      </a:lnTo>
                      <a:close/>
                      <a:moveTo>
                        <a:pt x="0" y="0"/>
                      </a:moveTo>
                      <a:lnTo>
                        <a:pt x="88" y="0"/>
                      </a:lnTo>
                      <a:lnTo>
                        <a:pt x="88" y="36"/>
                      </a:lnTo>
                      <a:lnTo>
                        <a:pt x="0" y="36"/>
                      </a:lnTo>
                      <a:lnTo>
                        <a:pt x="0" y="0"/>
                      </a:lnTo>
                      <a:close/>
                    </a:path>
                  </a:pathLst>
                </a:custGeom>
                <a:solidFill>
                  <a:srgbClr val="C0C0C0"/>
                </a:solidFill>
                <a:ln w="9525">
                  <a:noFill/>
                  <a:round/>
                  <a:headEnd/>
                  <a:tailEnd/>
                </a:ln>
              </p:spPr>
              <p:txBody>
                <a:bodyPr/>
                <a:lstStyle/>
                <a:p>
                  <a:endParaRPr lang="en-US"/>
                </a:p>
              </p:txBody>
            </p:sp>
            <p:sp>
              <p:nvSpPr>
                <p:cNvPr id="2263" name="Rectangle 20"/>
                <p:cNvSpPr>
                  <a:spLocks noChangeArrowheads="1"/>
                </p:cNvSpPr>
                <p:nvPr/>
              </p:nvSpPr>
              <p:spPr bwMode="auto">
                <a:xfrm>
                  <a:off x="368" y="1610"/>
                  <a:ext cx="88" cy="21"/>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sp>
              <p:nvSpPr>
                <p:cNvPr id="2264" name="Rectangle 21"/>
                <p:cNvSpPr>
                  <a:spLocks noChangeArrowheads="1"/>
                </p:cNvSpPr>
                <p:nvPr/>
              </p:nvSpPr>
              <p:spPr bwMode="auto">
                <a:xfrm>
                  <a:off x="368" y="1578"/>
                  <a:ext cx="88" cy="21"/>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sp>
              <p:nvSpPr>
                <p:cNvPr id="2265" name="Rectangle 22"/>
                <p:cNvSpPr>
                  <a:spLocks noChangeArrowheads="1"/>
                </p:cNvSpPr>
                <p:nvPr/>
              </p:nvSpPr>
              <p:spPr bwMode="auto">
                <a:xfrm>
                  <a:off x="368" y="1546"/>
                  <a:ext cx="88" cy="21"/>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sp>
              <p:nvSpPr>
                <p:cNvPr id="2266" name="Rectangle 23"/>
                <p:cNvSpPr>
                  <a:spLocks noChangeArrowheads="1"/>
                </p:cNvSpPr>
                <p:nvPr/>
              </p:nvSpPr>
              <p:spPr bwMode="auto">
                <a:xfrm>
                  <a:off x="368" y="1514"/>
                  <a:ext cx="88" cy="21"/>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sp>
              <p:nvSpPr>
                <p:cNvPr id="2267" name="Rectangle 24"/>
                <p:cNvSpPr>
                  <a:spLocks noChangeArrowheads="1"/>
                </p:cNvSpPr>
                <p:nvPr/>
              </p:nvSpPr>
              <p:spPr bwMode="auto">
                <a:xfrm>
                  <a:off x="368" y="1468"/>
                  <a:ext cx="88" cy="36"/>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sp>
              <p:nvSpPr>
                <p:cNvPr id="2268" name="Rectangle 25"/>
                <p:cNvSpPr>
                  <a:spLocks noChangeArrowheads="1"/>
                </p:cNvSpPr>
                <p:nvPr/>
              </p:nvSpPr>
              <p:spPr bwMode="auto">
                <a:xfrm>
                  <a:off x="368" y="1421"/>
                  <a:ext cx="88" cy="36"/>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sp>
              <p:nvSpPr>
                <p:cNvPr id="2269" name="Rectangle 26"/>
                <p:cNvSpPr>
                  <a:spLocks noChangeArrowheads="1"/>
                </p:cNvSpPr>
                <p:nvPr/>
              </p:nvSpPr>
              <p:spPr bwMode="auto">
                <a:xfrm>
                  <a:off x="341" y="1791"/>
                  <a:ext cx="141" cy="9"/>
                </a:xfrm>
                <a:prstGeom prst="rect">
                  <a:avLst/>
                </a:prstGeom>
                <a:solidFill>
                  <a:srgbClr val="9A9A9A"/>
                </a:solidFill>
                <a:ln w="9525">
                  <a:noFill/>
                  <a:miter lim="800000"/>
                  <a:headEnd/>
                  <a:tailEnd/>
                </a:ln>
              </p:spPr>
              <p:txBody>
                <a:bodyPr/>
                <a:lstStyle/>
                <a:p>
                  <a:pPr eaLnBrk="0" hangingPunct="0"/>
                  <a:endParaRPr lang="en-US" sz="1600" b="1" i="1">
                    <a:latin typeface="Helvetica" pitchFamily="34" charset="0"/>
                  </a:endParaRPr>
                </a:p>
              </p:txBody>
            </p:sp>
            <p:pic>
              <p:nvPicPr>
                <p:cNvPr id="2270" name="Picture 27"/>
                <p:cNvPicPr>
                  <a:picLocks noChangeAspect="1" noChangeArrowheads="1"/>
                </p:cNvPicPr>
                <p:nvPr/>
              </p:nvPicPr>
              <p:blipFill>
                <a:blip r:embed="rId10" cstate="print"/>
                <a:srcRect/>
                <a:stretch>
                  <a:fillRect/>
                </a:stretch>
              </p:blipFill>
              <p:spPr bwMode="auto">
                <a:xfrm>
                  <a:off x="401" y="1671"/>
                  <a:ext cx="26" cy="26"/>
                </a:xfrm>
                <a:prstGeom prst="rect">
                  <a:avLst/>
                </a:prstGeom>
                <a:noFill/>
                <a:ln w="9525">
                  <a:noFill/>
                  <a:miter lim="800000"/>
                  <a:headEnd/>
                  <a:tailEnd/>
                </a:ln>
              </p:spPr>
            </p:pic>
            <p:pic>
              <p:nvPicPr>
                <p:cNvPr id="2271" name="Picture 28"/>
                <p:cNvPicPr>
                  <a:picLocks noChangeAspect="1" noChangeArrowheads="1"/>
                </p:cNvPicPr>
                <p:nvPr/>
              </p:nvPicPr>
              <p:blipFill>
                <a:blip r:embed="rId11" cstate="print"/>
                <a:srcRect/>
                <a:stretch>
                  <a:fillRect/>
                </a:stretch>
              </p:blipFill>
              <p:spPr bwMode="auto">
                <a:xfrm>
                  <a:off x="401" y="1680"/>
                  <a:ext cx="17" cy="17"/>
                </a:xfrm>
                <a:prstGeom prst="rect">
                  <a:avLst/>
                </a:prstGeom>
                <a:noFill/>
                <a:ln w="9525">
                  <a:noFill/>
                  <a:miter lim="800000"/>
                  <a:headEnd/>
                  <a:tailEnd/>
                </a:ln>
              </p:spPr>
            </p:pic>
            <p:pic>
              <p:nvPicPr>
                <p:cNvPr id="2272" name="Picture 29"/>
                <p:cNvPicPr>
                  <a:picLocks noChangeAspect="1" noChangeArrowheads="1"/>
                </p:cNvPicPr>
                <p:nvPr/>
              </p:nvPicPr>
              <p:blipFill>
                <a:blip r:embed="rId12" cstate="print"/>
                <a:srcRect/>
                <a:stretch>
                  <a:fillRect/>
                </a:stretch>
              </p:blipFill>
              <p:spPr bwMode="auto">
                <a:xfrm>
                  <a:off x="401" y="1705"/>
                  <a:ext cx="17" cy="17"/>
                </a:xfrm>
                <a:prstGeom prst="rect">
                  <a:avLst/>
                </a:prstGeom>
                <a:noFill/>
                <a:ln w="9525">
                  <a:noFill/>
                  <a:miter lim="800000"/>
                  <a:headEnd/>
                  <a:tailEnd/>
                </a:ln>
              </p:spPr>
            </p:pic>
            <p:sp>
              <p:nvSpPr>
                <p:cNvPr id="2273" name="Rectangle 30"/>
                <p:cNvSpPr>
                  <a:spLocks noChangeArrowheads="1"/>
                </p:cNvSpPr>
                <p:nvPr/>
              </p:nvSpPr>
              <p:spPr bwMode="auto">
                <a:xfrm>
                  <a:off x="389" y="1439"/>
                  <a:ext cx="13" cy="4"/>
                </a:xfrm>
                <a:prstGeom prst="rect">
                  <a:avLst/>
                </a:prstGeom>
                <a:solidFill>
                  <a:srgbClr val="9A9A9A"/>
                </a:solidFill>
                <a:ln w="9525">
                  <a:noFill/>
                  <a:miter lim="800000"/>
                  <a:headEnd/>
                  <a:tailEnd/>
                </a:ln>
              </p:spPr>
              <p:txBody>
                <a:bodyPr/>
                <a:lstStyle/>
                <a:p>
                  <a:pPr eaLnBrk="0" hangingPunct="0"/>
                  <a:endParaRPr lang="en-US" sz="1600" b="1" i="1">
                    <a:latin typeface="Helvetica" pitchFamily="34" charset="0"/>
                  </a:endParaRPr>
                </a:p>
              </p:txBody>
            </p:sp>
            <p:pic>
              <p:nvPicPr>
                <p:cNvPr id="2274" name="Picture 31"/>
                <p:cNvPicPr>
                  <a:picLocks noChangeAspect="1" noChangeArrowheads="1"/>
                </p:cNvPicPr>
                <p:nvPr/>
              </p:nvPicPr>
              <p:blipFill>
                <a:blip r:embed="rId13" cstate="print"/>
                <a:srcRect/>
                <a:stretch>
                  <a:fillRect/>
                </a:stretch>
              </p:blipFill>
              <p:spPr bwMode="auto">
                <a:xfrm>
                  <a:off x="367" y="1423"/>
                  <a:ext cx="77" cy="9"/>
                </a:xfrm>
                <a:prstGeom prst="rect">
                  <a:avLst/>
                </a:prstGeom>
                <a:noFill/>
                <a:ln w="9525">
                  <a:noFill/>
                  <a:miter lim="800000"/>
                  <a:headEnd/>
                  <a:tailEnd/>
                </a:ln>
              </p:spPr>
            </p:pic>
            <p:pic>
              <p:nvPicPr>
                <p:cNvPr id="2275" name="Picture 32"/>
                <p:cNvPicPr>
                  <a:picLocks noChangeAspect="1" noChangeArrowheads="1"/>
                </p:cNvPicPr>
                <p:nvPr/>
              </p:nvPicPr>
              <p:blipFill>
                <a:blip r:embed="rId14" cstate="print"/>
                <a:srcRect/>
                <a:stretch>
                  <a:fillRect/>
                </a:stretch>
              </p:blipFill>
              <p:spPr bwMode="auto">
                <a:xfrm>
                  <a:off x="367" y="1423"/>
                  <a:ext cx="77" cy="9"/>
                </a:xfrm>
                <a:prstGeom prst="rect">
                  <a:avLst/>
                </a:prstGeom>
                <a:noFill/>
                <a:ln w="9525">
                  <a:noFill/>
                  <a:miter lim="800000"/>
                  <a:headEnd/>
                  <a:tailEnd/>
                </a:ln>
              </p:spPr>
            </p:pic>
            <p:sp>
              <p:nvSpPr>
                <p:cNvPr id="2276" name="Rectangle 33"/>
                <p:cNvSpPr>
                  <a:spLocks noChangeArrowheads="1"/>
                </p:cNvSpPr>
                <p:nvPr/>
              </p:nvSpPr>
              <p:spPr bwMode="auto">
                <a:xfrm>
                  <a:off x="374" y="1428"/>
                  <a:ext cx="75" cy="7"/>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pic>
              <p:nvPicPr>
                <p:cNvPr id="2277" name="Picture 34"/>
                <p:cNvPicPr>
                  <a:picLocks noChangeAspect="1" noChangeArrowheads="1"/>
                </p:cNvPicPr>
                <p:nvPr/>
              </p:nvPicPr>
              <p:blipFill>
                <a:blip r:embed="rId15" cstate="print"/>
                <a:srcRect/>
                <a:stretch>
                  <a:fillRect/>
                </a:stretch>
              </p:blipFill>
              <p:spPr bwMode="auto">
                <a:xfrm>
                  <a:off x="367" y="1475"/>
                  <a:ext cx="77" cy="17"/>
                </a:xfrm>
                <a:prstGeom prst="rect">
                  <a:avLst/>
                </a:prstGeom>
                <a:noFill/>
                <a:ln w="9525">
                  <a:noFill/>
                  <a:miter lim="800000"/>
                  <a:headEnd/>
                  <a:tailEnd/>
                </a:ln>
              </p:spPr>
            </p:pic>
            <p:pic>
              <p:nvPicPr>
                <p:cNvPr id="2278" name="Picture 35"/>
                <p:cNvPicPr>
                  <a:picLocks noChangeAspect="1" noChangeArrowheads="1"/>
                </p:cNvPicPr>
                <p:nvPr/>
              </p:nvPicPr>
              <p:blipFill>
                <a:blip r:embed="rId16" cstate="print"/>
                <a:srcRect/>
                <a:stretch>
                  <a:fillRect/>
                </a:stretch>
              </p:blipFill>
              <p:spPr bwMode="auto">
                <a:xfrm>
                  <a:off x="367" y="1475"/>
                  <a:ext cx="77" cy="17"/>
                </a:xfrm>
                <a:prstGeom prst="rect">
                  <a:avLst/>
                </a:prstGeom>
                <a:noFill/>
                <a:ln w="9525">
                  <a:noFill/>
                  <a:miter lim="800000"/>
                  <a:headEnd/>
                  <a:tailEnd/>
                </a:ln>
              </p:spPr>
            </p:pic>
            <p:sp>
              <p:nvSpPr>
                <p:cNvPr id="2279" name="Freeform 36"/>
                <p:cNvSpPr>
                  <a:spLocks/>
                </p:cNvSpPr>
                <p:nvPr/>
              </p:nvSpPr>
              <p:spPr bwMode="auto">
                <a:xfrm>
                  <a:off x="373" y="1476"/>
                  <a:ext cx="74" cy="14"/>
                </a:xfrm>
                <a:custGeom>
                  <a:avLst/>
                  <a:gdLst>
                    <a:gd name="T0" fmla="*/ 0 w 139"/>
                    <a:gd name="T1" fmla="*/ 1 h 26"/>
                    <a:gd name="T2" fmla="*/ 3 w 139"/>
                    <a:gd name="T3" fmla="*/ 1 h 26"/>
                    <a:gd name="T4" fmla="*/ 9 w 139"/>
                    <a:gd name="T5" fmla="*/ 1 h 26"/>
                    <a:gd name="T6" fmla="*/ 9 w 139"/>
                    <a:gd name="T7" fmla="*/ 1 h 26"/>
                    <a:gd name="T8" fmla="*/ 11 w 139"/>
                    <a:gd name="T9" fmla="*/ 1 h 26"/>
                    <a:gd name="T10" fmla="*/ 11 w 139"/>
                    <a:gd name="T11" fmla="*/ 2 h 26"/>
                    <a:gd name="T12" fmla="*/ 0 w 139"/>
                    <a:gd name="T13" fmla="*/ 2 h 26"/>
                    <a:gd name="T14" fmla="*/ 0 w 139"/>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26"/>
                    <a:gd name="T26" fmla="*/ 139 w 13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26">
                      <a:moveTo>
                        <a:pt x="0" y="6"/>
                      </a:moveTo>
                      <a:lnTo>
                        <a:pt x="38" y="6"/>
                      </a:lnTo>
                      <a:cubicBezTo>
                        <a:pt x="63" y="0"/>
                        <a:pt x="89" y="0"/>
                        <a:pt x="114" y="6"/>
                      </a:cubicBezTo>
                      <a:lnTo>
                        <a:pt x="139" y="6"/>
                      </a:lnTo>
                      <a:lnTo>
                        <a:pt x="139" y="26"/>
                      </a:lnTo>
                      <a:lnTo>
                        <a:pt x="0" y="26"/>
                      </a:lnTo>
                      <a:lnTo>
                        <a:pt x="0" y="6"/>
                      </a:lnTo>
                    </a:path>
                  </a:pathLst>
                </a:custGeom>
                <a:noFill/>
                <a:ln w="3175" cap="rnd">
                  <a:solidFill>
                    <a:srgbClr val="000000"/>
                  </a:solidFill>
                  <a:round/>
                  <a:headEnd/>
                  <a:tailEnd/>
                </a:ln>
              </p:spPr>
              <p:txBody>
                <a:bodyPr/>
                <a:lstStyle/>
                <a:p>
                  <a:endParaRPr lang="en-US"/>
                </a:p>
              </p:txBody>
            </p:sp>
            <p:sp>
              <p:nvSpPr>
                <p:cNvPr id="2280" name="Rectangle 37"/>
                <p:cNvSpPr>
                  <a:spLocks noChangeArrowheads="1"/>
                </p:cNvSpPr>
                <p:nvPr/>
              </p:nvSpPr>
              <p:spPr bwMode="auto">
                <a:xfrm>
                  <a:off x="376" y="1484"/>
                  <a:ext cx="68" cy="3"/>
                </a:xfrm>
                <a:prstGeom prst="rect">
                  <a:avLst/>
                </a:prstGeom>
                <a:solidFill>
                  <a:srgbClr val="DBDAC6"/>
                </a:solidFill>
                <a:ln w="9525">
                  <a:noFill/>
                  <a:miter lim="800000"/>
                  <a:headEnd/>
                  <a:tailEnd/>
                </a:ln>
              </p:spPr>
              <p:txBody>
                <a:bodyPr/>
                <a:lstStyle/>
                <a:p>
                  <a:pPr eaLnBrk="0" hangingPunct="0"/>
                  <a:endParaRPr lang="en-US" sz="1600" b="1" i="1">
                    <a:latin typeface="Helvetica" pitchFamily="34" charset="0"/>
                  </a:endParaRPr>
                </a:p>
              </p:txBody>
            </p:sp>
            <p:sp>
              <p:nvSpPr>
                <p:cNvPr id="2281" name="Rectangle 38"/>
                <p:cNvSpPr>
                  <a:spLocks noChangeArrowheads="1"/>
                </p:cNvSpPr>
                <p:nvPr/>
              </p:nvSpPr>
              <p:spPr bwMode="auto">
                <a:xfrm>
                  <a:off x="376" y="1484"/>
                  <a:ext cx="68" cy="3"/>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pic>
              <p:nvPicPr>
                <p:cNvPr id="2282" name="Picture 39"/>
                <p:cNvPicPr>
                  <a:picLocks noChangeAspect="1" noChangeArrowheads="1"/>
                </p:cNvPicPr>
                <p:nvPr/>
              </p:nvPicPr>
              <p:blipFill>
                <a:blip r:embed="rId17" cstate="print"/>
                <a:srcRect/>
                <a:stretch>
                  <a:fillRect/>
                </a:stretch>
              </p:blipFill>
              <p:spPr bwMode="auto">
                <a:xfrm>
                  <a:off x="367" y="1517"/>
                  <a:ext cx="77" cy="18"/>
                </a:xfrm>
                <a:prstGeom prst="rect">
                  <a:avLst/>
                </a:prstGeom>
                <a:noFill/>
                <a:ln w="9525">
                  <a:noFill/>
                  <a:miter lim="800000"/>
                  <a:headEnd/>
                  <a:tailEnd/>
                </a:ln>
              </p:spPr>
            </p:pic>
            <p:pic>
              <p:nvPicPr>
                <p:cNvPr id="2283" name="Picture 40"/>
                <p:cNvPicPr>
                  <a:picLocks noChangeAspect="1" noChangeArrowheads="1"/>
                </p:cNvPicPr>
                <p:nvPr/>
              </p:nvPicPr>
              <p:blipFill>
                <a:blip r:embed="rId18" cstate="print"/>
                <a:srcRect/>
                <a:stretch>
                  <a:fillRect/>
                </a:stretch>
              </p:blipFill>
              <p:spPr bwMode="auto">
                <a:xfrm>
                  <a:off x="367" y="1517"/>
                  <a:ext cx="77" cy="18"/>
                </a:xfrm>
                <a:prstGeom prst="rect">
                  <a:avLst/>
                </a:prstGeom>
                <a:noFill/>
                <a:ln w="9525">
                  <a:noFill/>
                  <a:miter lim="800000"/>
                  <a:headEnd/>
                  <a:tailEnd/>
                </a:ln>
              </p:spPr>
            </p:pic>
            <p:sp>
              <p:nvSpPr>
                <p:cNvPr id="2284" name="Freeform 41"/>
                <p:cNvSpPr>
                  <a:spLocks/>
                </p:cNvSpPr>
                <p:nvPr/>
              </p:nvSpPr>
              <p:spPr bwMode="auto">
                <a:xfrm>
                  <a:off x="373" y="1517"/>
                  <a:ext cx="77" cy="12"/>
                </a:xfrm>
                <a:custGeom>
                  <a:avLst/>
                  <a:gdLst>
                    <a:gd name="T0" fmla="*/ 0 w 144"/>
                    <a:gd name="T1" fmla="*/ 2 h 22"/>
                    <a:gd name="T2" fmla="*/ 0 w 144"/>
                    <a:gd name="T3" fmla="*/ 1 h 22"/>
                    <a:gd name="T4" fmla="*/ 4 w 144"/>
                    <a:gd name="T5" fmla="*/ 1 h 22"/>
                    <a:gd name="T6" fmla="*/ 8 w 144"/>
                    <a:gd name="T7" fmla="*/ 1 h 22"/>
                    <a:gd name="T8" fmla="*/ 8 w 144"/>
                    <a:gd name="T9" fmla="*/ 1 h 22"/>
                    <a:gd name="T10" fmla="*/ 12 w 144"/>
                    <a:gd name="T11" fmla="*/ 1 h 22"/>
                    <a:gd name="T12" fmla="*/ 12 w 144"/>
                    <a:gd name="T13" fmla="*/ 2 h 22"/>
                    <a:gd name="T14" fmla="*/ 8 w 144"/>
                    <a:gd name="T15" fmla="*/ 2 h 22"/>
                    <a:gd name="T16" fmla="*/ 4 w 144"/>
                    <a:gd name="T17" fmla="*/ 2 h 22"/>
                    <a:gd name="T18" fmla="*/ 4 w 144"/>
                    <a:gd name="T19" fmla="*/ 2 h 22"/>
                    <a:gd name="T20" fmla="*/ 0 w 144"/>
                    <a:gd name="T21" fmla="*/ 2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4"/>
                    <a:gd name="T34" fmla="*/ 0 h 22"/>
                    <a:gd name="T35" fmla="*/ 144 w 14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2">
                      <a:moveTo>
                        <a:pt x="0" y="17"/>
                      </a:moveTo>
                      <a:lnTo>
                        <a:pt x="0" y="6"/>
                      </a:lnTo>
                      <a:lnTo>
                        <a:pt x="46" y="6"/>
                      </a:lnTo>
                      <a:cubicBezTo>
                        <a:pt x="62" y="0"/>
                        <a:pt x="82" y="0"/>
                        <a:pt x="98" y="6"/>
                      </a:cubicBezTo>
                      <a:lnTo>
                        <a:pt x="144" y="6"/>
                      </a:lnTo>
                      <a:lnTo>
                        <a:pt x="144" y="17"/>
                      </a:lnTo>
                      <a:lnTo>
                        <a:pt x="98" y="17"/>
                      </a:lnTo>
                      <a:cubicBezTo>
                        <a:pt x="81" y="22"/>
                        <a:pt x="62" y="22"/>
                        <a:pt x="46" y="17"/>
                      </a:cubicBezTo>
                      <a:lnTo>
                        <a:pt x="0" y="17"/>
                      </a:lnTo>
                    </a:path>
                  </a:pathLst>
                </a:custGeom>
                <a:noFill/>
                <a:ln w="3175" cap="rnd">
                  <a:solidFill>
                    <a:srgbClr val="000000"/>
                  </a:solidFill>
                  <a:round/>
                  <a:headEnd/>
                  <a:tailEnd/>
                </a:ln>
              </p:spPr>
              <p:txBody>
                <a:bodyPr/>
                <a:lstStyle/>
                <a:p>
                  <a:endParaRPr lang="en-US"/>
                </a:p>
              </p:txBody>
            </p:sp>
            <p:pic>
              <p:nvPicPr>
                <p:cNvPr id="2285" name="Picture 42"/>
                <p:cNvPicPr>
                  <a:picLocks noChangeAspect="1" noChangeArrowheads="1"/>
                </p:cNvPicPr>
                <p:nvPr/>
              </p:nvPicPr>
              <p:blipFill>
                <a:blip r:embed="rId19" cstate="print"/>
                <a:srcRect/>
                <a:stretch>
                  <a:fillRect/>
                </a:stretch>
              </p:blipFill>
              <p:spPr bwMode="auto">
                <a:xfrm>
                  <a:off x="410" y="1432"/>
                  <a:ext cx="42" cy="94"/>
                </a:xfrm>
                <a:prstGeom prst="rect">
                  <a:avLst/>
                </a:prstGeom>
                <a:noFill/>
                <a:ln w="9525">
                  <a:noFill/>
                  <a:miter lim="800000"/>
                  <a:headEnd/>
                  <a:tailEnd/>
                </a:ln>
              </p:spPr>
            </p:pic>
            <p:pic>
              <p:nvPicPr>
                <p:cNvPr id="2286" name="Picture 43"/>
                <p:cNvPicPr>
                  <a:picLocks noChangeAspect="1" noChangeArrowheads="1"/>
                </p:cNvPicPr>
                <p:nvPr/>
              </p:nvPicPr>
              <p:blipFill>
                <a:blip r:embed="rId20" cstate="print"/>
                <a:srcRect/>
                <a:stretch>
                  <a:fillRect/>
                </a:stretch>
              </p:blipFill>
              <p:spPr bwMode="auto">
                <a:xfrm>
                  <a:off x="410" y="1432"/>
                  <a:ext cx="42" cy="94"/>
                </a:xfrm>
                <a:prstGeom prst="rect">
                  <a:avLst/>
                </a:prstGeom>
                <a:noFill/>
                <a:ln w="9525">
                  <a:noFill/>
                  <a:miter lim="800000"/>
                  <a:headEnd/>
                  <a:tailEnd/>
                </a:ln>
              </p:spPr>
            </p:pic>
            <p:sp>
              <p:nvSpPr>
                <p:cNvPr id="2287" name="Freeform 44"/>
                <p:cNvSpPr>
                  <a:spLocks noEditPoints="1"/>
                </p:cNvSpPr>
                <p:nvPr/>
              </p:nvSpPr>
              <p:spPr bwMode="auto">
                <a:xfrm>
                  <a:off x="412" y="1438"/>
                  <a:ext cx="38" cy="94"/>
                </a:xfrm>
                <a:custGeom>
                  <a:avLst/>
                  <a:gdLst>
                    <a:gd name="T0" fmla="*/ 27 w 38"/>
                    <a:gd name="T1" fmla="*/ 5 h 94"/>
                    <a:gd name="T2" fmla="*/ 37 w 38"/>
                    <a:gd name="T3" fmla="*/ 5 h 94"/>
                    <a:gd name="T4" fmla="*/ 37 w 38"/>
                    <a:gd name="T5" fmla="*/ 0 h 94"/>
                    <a:gd name="T6" fmla="*/ 27 w 38"/>
                    <a:gd name="T7" fmla="*/ 0 h 94"/>
                    <a:gd name="T8" fmla="*/ 27 w 38"/>
                    <a:gd name="T9" fmla="*/ 5 h 94"/>
                    <a:gd name="T10" fmla="*/ 16 w 38"/>
                    <a:gd name="T11" fmla="*/ 4 h 94"/>
                    <a:gd name="T12" fmla="*/ 10 w 38"/>
                    <a:gd name="T13" fmla="*/ 8 h 94"/>
                    <a:gd name="T14" fmla="*/ 10 w 38"/>
                    <a:gd name="T15" fmla="*/ 1 h 94"/>
                    <a:gd name="T16" fmla="*/ 16 w 38"/>
                    <a:gd name="T17" fmla="*/ 4 h 94"/>
                    <a:gd name="T18" fmla="*/ 0 w 38"/>
                    <a:gd name="T19" fmla="*/ 4 h 94"/>
                    <a:gd name="T20" fmla="*/ 6 w 38"/>
                    <a:gd name="T21" fmla="*/ 1 h 94"/>
                    <a:gd name="T22" fmla="*/ 6 w 38"/>
                    <a:gd name="T23" fmla="*/ 8 h 94"/>
                    <a:gd name="T24" fmla="*/ 0 w 38"/>
                    <a:gd name="T25" fmla="*/ 4 h 94"/>
                    <a:gd name="T26" fmla="*/ 21 w 38"/>
                    <a:gd name="T27" fmla="*/ 59 h 94"/>
                    <a:gd name="T28" fmla="*/ 35 w 38"/>
                    <a:gd name="T29" fmla="*/ 59 h 94"/>
                    <a:gd name="T30" fmla="*/ 35 w 38"/>
                    <a:gd name="T31" fmla="*/ 55 h 94"/>
                    <a:gd name="T32" fmla="*/ 21 w 38"/>
                    <a:gd name="T33" fmla="*/ 55 h 94"/>
                    <a:gd name="T34" fmla="*/ 21 w 38"/>
                    <a:gd name="T35" fmla="*/ 59 h 94"/>
                    <a:gd name="T36" fmla="*/ 24 w 38"/>
                    <a:gd name="T37" fmla="*/ 94 h 94"/>
                    <a:gd name="T38" fmla="*/ 38 w 38"/>
                    <a:gd name="T39" fmla="*/ 94 h 94"/>
                    <a:gd name="T40" fmla="*/ 38 w 38"/>
                    <a:gd name="T41" fmla="*/ 91 h 94"/>
                    <a:gd name="T42" fmla="*/ 24 w 38"/>
                    <a:gd name="T43" fmla="*/ 91 h 94"/>
                    <a:gd name="T44" fmla="*/ 24 w 38"/>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94"/>
                    <a:gd name="T71" fmla="*/ 38 w 38"/>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94">
                      <a:moveTo>
                        <a:pt x="27" y="5"/>
                      </a:moveTo>
                      <a:lnTo>
                        <a:pt x="37" y="5"/>
                      </a:lnTo>
                      <a:lnTo>
                        <a:pt x="37" y="0"/>
                      </a:lnTo>
                      <a:lnTo>
                        <a:pt x="27" y="0"/>
                      </a:lnTo>
                      <a:lnTo>
                        <a:pt x="27" y="5"/>
                      </a:lnTo>
                      <a:moveTo>
                        <a:pt x="16" y="4"/>
                      </a:moveTo>
                      <a:lnTo>
                        <a:pt x="10" y="8"/>
                      </a:lnTo>
                      <a:lnTo>
                        <a:pt x="10" y="1"/>
                      </a:lnTo>
                      <a:lnTo>
                        <a:pt x="16" y="4"/>
                      </a:lnTo>
                      <a:moveTo>
                        <a:pt x="0" y="4"/>
                      </a:moveTo>
                      <a:lnTo>
                        <a:pt x="6" y="1"/>
                      </a:lnTo>
                      <a:lnTo>
                        <a:pt x="6" y="8"/>
                      </a:lnTo>
                      <a:lnTo>
                        <a:pt x="0" y="4"/>
                      </a:lnTo>
                      <a:moveTo>
                        <a:pt x="21" y="59"/>
                      </a:moveTo>
                      <a:lnTo>
                        <a:pt x="35" y="59"/>
                      </a:lnTo>
                      <a:lnTo>
                        <a:pt x="35" y="55"/>
                      </a:lnTo>
                      <a:lnTo>
                        <a:pt x="21" y="55"/>
                      </a:lnTo>
                      <a:lnTo>
                        <a:pt x="21" y="59"/>
                      </a:lnTo>
                      <a:moveTo>
                        <a:pt x="24" y="94"/>
                      </a:moveTo>
                      <a:lnTo>
                        <a:pt x="38" y="94"/>
                      </a:lnTo>
                      <a:lnTo>
                        <a:pt x="38" y="91"/>
                      </a:lnTo>
                      <a:lnTo>
                        <a:pt x="24" y="91"/>
                      </a:lnTo>
                      <a:lnTo>
                        <a:pt x="24" y="94"/>
                      </a:lnTo>
                    </a:path>
                  </a:pathLst>
                </a:custGeom>
                <a:noFill/>
                <a:ln w="3175" cap="rnd">
                  <a:solidFill>
                    <a:srgbClr val="000000"/>
                  </a:solidFill>
                  <a:round/>
                  <a:headEnd/>
                  <a:tailEnd/>
                </a:ln>
              </p:spPr>
              <p:txBody>
                <a:bodyPr/>
                <a:lstStyle/>
                <a:p>
                  <a:endParaRPr lang="en-US"/>
                </a:p>
              </p:txBody>
            </p:sp>
            <p:sp>
              <p:nvSpPr>
                <p:cNvPr id="2288" name="Freeform 45"/>
                <p:cNvSpPr>
                  <a:spLocks noEditPoints="1"/>
                </p:cNvSpPr>
                <p:nvPr/>
              </p:nvSpPr>
              <p:spPr bwMode="auto">
                <a:xfrm>
                  <a:off x="373" y="1439"/>
                  <a:ext cx="8" cy="57"/>
                </a:xfrm>
                <a:custGeom>
                  <a:avLst/>
                  <a:gdLst>
                    <a:gd name="T0" fmla="*/ 2 w 8"/>
                    <a:gd name="T1" fmla="*/ 0 h 57"/>
                    <a:gd name="T2" fmla="*/ 8 w 8"/>
                    <a:gd name="T3" fmla="*/ 0 h 57"/>
                    <a:gd name="T4" fmla="*/ 0 w 8"/>
                    <a:gd name="T5" fmla="*/ 57 h 57"/>
                    <a:gd name="T6" fmla="*/ 7 w 8"/>
                    <a:gd name="T7" fmla="*/ 57 h 57"/>
                    <a:gd name="T8" fmla="*/ 0 60000 65536"/>
                    <a:gd name="T9" fmla="*/ 0 60000 65536"/>
                    <a:gd name="T10" fmla="*/ 0 60000 65536"/>
                    <a:gd name="T11" fmla="*/ 0 60000 65536"/>
                    <a:gd name="T12" fmla="*/ 0 w 8"/>
                    <a:gd name="T13" fmla="*/ 0 h 57"/>
                    <a:gd name="T14" fmla="*/ 8 w 8"/>
                    <a:gd name="T15" fmla="*/ 57 h 57"/>
                  </a:gdLst>
                  <a:ahLst/>
                  <a:cxnLst>
                    <a:cxn ang="T8">
                      <a:pos x="T0" y="T1"/>
                    </a:cxn>
                    <a:cxn ang="T9">
                      <a:pos x="T2" y="T3"/>
                    </a:cxn>
                    <a:cxn ang="T10">
                      <a:pos x="T4" y="T5"/>
                    </a:cxn>
                    <a:cxn ang="T11">
                      <a:pos x="T6" y="T7"/>
                    </a:cxn>
                  </a:cxnLst>
                  <a:rect l="T12" t="T13" r="T14" b="T15"/>
                  <a:pathLst>
                    <a:path w="8" h="57">
                      <a:moveTo>
                        <a:pt x="2" y="0"/>
                      </a:moveTo>
                      <a:lnTo>
                        <a:pt x="8" y="0"/>
                      </a:lnTo>
                      <a:moveTo>
                        <a:pt x="0" y="57"/>
                      </a:moveTo>
                      <a:lnTo>
                        <a:pt x="7" y="57"/>
                      </a:lnTo>
                    </a:path>
                  </a:pathLst>
                </a:custGeom>
                <a:noFill/>
                <a:ln w="4763">
                  <a:solidFill>
                    <a:srgbClr val="00FF00"/>
                  </a:solidFill>
                  <a:miter lim="800000"/>
                  <a:headEnd/>
                  <a:tailEnd/>
                </a:ln>
              </p:spPr>
              <p:txBody>
                <a:bodyPr/>
                <a:lstStyle/>
                <a:p>
                  <a:endParaRPr lang="en-US"/>
                </a:p>
              </p:txBody>
            </p:sp>
            <p:sp>
              <p:nvSpPr>
                <p:cNvPr id="2289" name="Rectangle 46"/>
                <p:cNvSpPr>
                  <a:spLocks noChangeArrowheads="1"/>
                </p:cNvSpPr>
                <p:nvPr/>
              </p:nvSpPr>
              <p:spPr bwMode="auto">
                <a:xfrm>
                  <a:off x="350" y="1663"/>
                  <a:ext cx="8" cy="111"/>
                </a:xfrm>
                <a:prstGeom prst="rect">
                  <a:avLst/>
                </a:prstGeom>
                <a:solidFill>
                  <a:srgbClr val="B6B6B6"/>
                </a:solidFill>
                <a:ln w="9525">
                  <a:noFill/>
                  <a:miter lim="800000"/>
                  <a:headEnd/>
                  <a:tailEnd/>
                </a:ln>
              </p:spPr>
              <p:txBody>
                <a:bodyPr/>
                <a:lstStyle/>
                <a:p>
                  <a:pPr eaLnBrk="0" hangingPunct="0"/>
                  <a:endParaRPr lang="en-US" sz="1600" b="1" i="1">
                    <a:latin typeface="Helvetica" pitchFamily="34" charset="0"/>
                  </a:endParaRPr>
                </a:p>
              </p:txBody>
            </p:sp>
            <p:sp>
              <p:nvSpPr>
                <p:cNvPr id="2290" name="Rectangle 47"/>
                <p:cNvSpPr>
                  <a:spLocks noChangeArrowheads="1"/>
                </p:cNvSpPr>
                <p:nvPr/>
              </p:nvSpPr>
              <p:spPr bwMode="auto">
                <a:xfrm>
                  <a:off x="358" y="1663"/>
                  <a:ext cx="9" cy="111"/>
                </a:xfrm>
                <a:prstGeom prst="rect">
                  <a:avLst/>
                </a:prstGeom>
                <a:solidFill>
                  <a:srgbClr val="717171"/>
                </a:solidFill>
                <a:ln w="9525">
                  <a:noFill/>
                  <a:miter lim="800000"/>
                  <a:headEnd/>
                  <a:tailEnd/>
                </a:ln>
              </p:spPr>
              <p:txBody>
                <a:bodyPr/>
                <a:lstStyle/>
                <a:p>
                  <a:pPr eaLnBrk="0" hangingPunct="0"/>
                  <a:endParaRPr lang="en-US" sz="1600" b="1" i="1">
                    <a:latin typeface="Helvetica" pitchFamily="34" charset="0"/>
                  </a:endParaRPr>
                </a:p>
              </p:txBody>
            </p:sp>
            <p:sp>
              <p:nvSpPr>
                <p:cNvPr id="2291" name="Rectangle 48"/>
                <p:cNvSpPr>
                  <a:spLocks noChangeArrowheads="1"/>
                </p:cNvSpPr>
                <p:nvPr/>
              </p:nvSpPr>
              <p:spPr bwMode="auto">
                <a:xfrm>
                  <a:off x="367" y="1663"/>
                  <a:ext cx="8" cy="111"/>
                </a:xfrm>
                <a:prstGeom prst="rect">
                  <a:avLst/>
                </a:prstGeom>
                <a:solidFill>
                  <a:srgbClr val="878787"/>
                </a:solidFill>
                <a:ln w="9525">
                  <a:noFill/>
                  <a:miter lim="800000"/>
                  <a:headEnd/>
                  <a:tailEnd/>
                </a:ln>
              </p:spPr>
              <p:txBody>
                <a:bodyPr/>
                <a:lstStyle/>
                <a:p>
                  <a:pPr eaLnBrk="0" hangingPunct="0"/>
                  <a:endParaRPr lang="en-US" sz="1600" b="1" i="1">
                    <a:latin typeface="Helvetica" pitchFamily="34" charset="0"/>
                  </a:endParaRPr>
                </a:p>
              </p:txBody>
            </p:sp>
            <p:sp>
              <p:nvSpPr>
                <p:cNvPr id="2292" name="Rectangle 49"/>
                <p:cNvSpPr>
                  <a:spLocks noChangeArrowheads="1"/>
                </p:cNvSpPr>
                <p:nvPr/>
              </p:nvSpPr>
              <p:spPr bwMode="auto">
                <a:xfrm>
                  <a:off x="375" y="1663"/>
                  <a:ext cx="9" cy="111"/>
                </a:xfrm>
                <a:prstGeom prst="rect">
                  <a:avLst/>
                </a:prstGeom>
                <a:solidFill>
                  <a:srgbClr val="9C9C9C"/>
                </a:solidFill>
                <a:ln w="9525">
                  <a:noFill/>
                  <a:miter lim="800000"/>
                  <a:headEnd/>
                  <a:tailEnd/>
                </a:ln>
              </p:spPr>
              <p:txBody>
                <a:bodyPr/>
                <a:lstStyle/>
                <a:p>
                  <a:pPr eaLnBrk="0" hangingPunct="0"/>
                  <a:endParaRPr lang="en-US" sz="1600" b="1" i="1">
                    <a:latin typeface="Helvetica" pitchFamily="34" charset="0"/>
                  </a:endParaRPr>
                </a:p>
              </p:txBody>
            </p:sp>
            <p:sp>
              <p:nvSpPr>
                <p:cNvPr id="2293" name="Rectangle 50"/>
                <p:cNvSpPr>
                  <a:spLocks noChangeArrowheads="1"/>
                </p:cNvSpPr>
                <p:nvPr/>
              </p:nvSpPr>
              <p:spPr bwMode="auto">
                <a:xfrm>
                  <a:off x="384" y="1663"/>
                  <a:ext cx="9" cy="111"/>
                </a:xfrm>
                <a:prstGeom prst="rect">
                  <a:avLst/>
                </a:prstGeom>
                <a:solidFill>
                  <a:srgbClr val="B1B1B1"/>
                </a:solidFill>
                <a:ln w="9525">
                  <a:noFill/>
                  <a:miter lim="800000"/>
                  <a:headEnd/>
                  <a:tailEnd/>
                </a:ln>
              </p:spPr>
              <p:txBody>
                <a:bodyPr/>
                <a:lstStyle/>
                <a:p>
                  <a:pPr eaLnBrk="0" hangingPunct="0"/>
                  <a:endParaRPr lang="en-US" sz="1600" b="1" i="1">
                    <a:latin typeface="Helvetica" pitchFamily="34" charset="0"/>
                  </a:endParaRPr>
                </a:p>
              </p:txBody>
            </p:sp>
            <p:sp>
              <p:nvSpPr>
                <p:cNvPr id="2294" name="Rectangle 51"/>
                <p:cNvSpPr>
                  <a:spLocks noChangeArrowheads="1"/>
                </p:cNvSpPr>
                <p:nvPr/>
              </p:nvSpPr>
              <p:spPr bwMode="auto">
                <a:xfrm>
                  <a:off x="427" y="1663"/>
                  <a:ext cx="8" cy="111"/>
                </a:xfrm>
                <a:prstGeom prst="rect">
                  <a:avLst/>
                </a:prstGeom>
                <a:solidFill>
                  <a:srgbClr val="757575"/>
                </a:solidFill>
                <a:ln w="9525">
                  <a:noFill/>
                  <a:miter lim="800000"/>
                  <a:headEnd/>
                  <a:tailEnd/>
                </a:ln>
              </p:spPr>
              <p:txBody>
                <a:bodyPr/>
                <a:lstStyle/>
                <a:p>
                  <a:pPr eaLnBrk="0" hangingPunct="0"/>
                  <a:endParaRPr lang="en-US" sz="1600" b="1" i="1">
                    <a:latin typeface="Helvetica" pitchFamily="34" charset="0"/>
                  </a:endParaRPr>
                </a:p>
              </p:txBody>
            </p:sp>
            <p:sp>
              <p:nvSpPr>
                <p:cNvPr id="2295" name="Rectangle 52"/>
                <p:cNvSpPr>
                  <a:spLocks noChangeArrowheads="1"/>
                </p:cNvSpPr>
                <p:nvPr/>
              </p:nvSpPr>
              <p:spPr bwMode="auto">
                <a:xfrm>
                  <a:off x="435" y="1663"/>
                  <a:ext cx="9" cy="111"/>
                </a:xfrm>
                <a:prstGeom prst="rect">
                  <a:avLst/>
                </a:prstGeom>
                <a:solidFill>
                  <a:srgbClr val="BABABA"/>
                </a:solidFill>
                <a:ln w="9525">
                  <a:noFill/>
                  <a:miter lim="800000"/>
                  <a:headEnd/>
                  <a:tailEnd/>
                </a:ln>
              </p:spPr>
              <p:txBody>
                <a:bodyPr/>
                <a:lstStyle/>
                <a:p>
                  <a:pPr eaLnBrk="0" hangingPunct="0"/>
                  <a:endParaRPr lang="en-US" sz="1600" b="1" i="1">
                    <a:latin typeface="Helvetica" pitchFamily="34" charset="0"/>
                  </a:endParaRPr>
                </a:p>
              </p:txBody>
            </p:sp>
            <p:sp>
              <p:nvSpPr>
                <p:cNvPr id="2296" name="Rectangle 53"/>
                <p:cNvSpPr>
                  <a:spLocks noChangeArrowheads="1"/>
                </p:cNvSpPr>
                <p:nvPr/>
              </p:nvSpPr>
              <p:spPr bwMode="auto">
                <a:xfrm>
                  <a:off x="444" y="1663"/>
                  <a:ext cx="8" cy="111"/>
                </a:xfrm>
                <a:prstGeom prst="rect">
                  <a:avLst/>
                </a:prstGeom>
                <a:solidFill>
                  <a:srgbClr val="A5A5A5"/>
                </a:solidFill>
                <a:ln w="9525">
                  <a:noFill/>
                  <a:miter lim="800000"/>
                  <a:headEnd/>
                  <a:tailEnd/>
                </a:ln>
              </p:spPr>
              <p:txBody>
                <a:bodyPr/>
                <a:lstStyle/>
                <a:p>
                  <a:pPr eaLnBrk="0" hangingPunct="0"/>
                  <a:endParaRPr lang="en-US" sz="1600" b="1" i="1">
                    <a:latin typeface="Helvetica" pitchFamily="34" charset="0"/>
                  </a:endParaRPr>
                </a:p>
              </p:txBody>
            </p:sp>
            <p:sp>
              <p:nvSpPr>
                <p:cNvPr id="2297" name="Rectangle 54"/>
                <p:cNvSpPr>
                  <a:spLocks noChangeArrowheads="1"/>
                </p:cNvSpPr>
                <p:nvPr/>
              </p:nvSpPr>
              <p:spPr bwMode="auto">
                <a:xfrm>
                  <a:off x="452" y="1663"/>
                  <a:ext cx="9" cy="111"/>
                </a:xfrm>
                <a:prstGeom prst="rect">
                  <a:avLst/>
                </a:prstGeom>
                <a:solidFill>
                  <a:srgbClr val="8F8F8F"/>
                </a:solidFill>
                <a:ln w="9525">
                  <a:noFill/>
                  <a:miter lim="800000"/>
                  <a:headEnd/>
                  <a:tailEnd/>
                </a:ln>
              </p:spPr>
              <p:txBody>
                <a:bodyPr/>
                <a:lstStyle/>
                <a:p>
                  <a:pPr eaLnBrk="0" hangingPunct="0"/>
                  <a:endParaRPr lang="en-US" sz="1600" b="1" i="1">
                    <a:latin typeface="Helvetica" pitchFamily="34" charset="0"/>
                  </a:endParaRPr>
                </a:p>
              </p:txBody>
            </p:sp>
            <p:sp>
              <p:nvSpPr>
                <p:cNvPr id="2298" name="Rectangle 55"/>
                <p:cNvSpPr>
                  <a:spLocks noChangeArrowheads="1"/>
                </p:cNvSpPr>
                <p:nvPr/>
              </p:nvSpPr>
              <p:spPr bwMode="auto">
                <a:xfrm>
                  <a:off x="461" y="1663"/>
                  <a:ext cx="9" cy="111"/>
                </a:xfrm>
                <a:prstGeom prst="rect">
                  <a:avLst/>
                </a:prstGeom>
                <a:solidFill>
                  <a:srgbClr val="7B7B7B"/>
                </a:solidFill>
                <a:ln w="9525">
                  <a:noFill/>
                  <a:miter lim="800000"/>
                  <a:headEnd/>
                  <a:tailEnd/>
                </a:ln>
              </p:spPr>
              <p:txBody>
                <a:bodyPr/>
                <a:lstStyle/>
                <a:p>
                  <a:pPr eaLnBrk="0" hangingPunct="0"/>
                  <a:endParaRPr lang="en-US" sz="1600" b="1" i="1">
                    <a:latin typeface="Helvetica" pitchFamily="34" charset="0"/>
                  </a:endParaRPr>
                </a:p>
              </p:txBody>
            </p:sp>
            <p:sp>
              <p:nvSpPr>
                <p:cNvPr id="2299" name="Freeform 56"/>
                <p:cNvSpPr>
                  <a:spLocks/>
                </p:cNvSpPr>
                <p:nvPr/>
              </p:nvSpPr>
              <p:spPr bwMode="auto">
                <a:xfrm>
                  <a:off x="335" y="1338"/>
                  <a:ext cx="205" cy="462"/>
                </a:xfrm>
                <a:custGeom>
                  <a:avLst/>
                  <a:gdLst>
                    <a:gd name="T0" fmla="*/ 6 w 205"/>
                    <a:gd name="T1" fmla="*/ 462 h 462"/>
                    <a:gd name="T2" fmla="*/ 6 w 205"/>
                    <a:gd name="T3" fmla="*/ 453 h 462"/>
                    <a:gd name="T4" fmla="*/ 0 w 205"/>
                    <a:gd name="T5" fmla="*/ 453 h 462"/>
                    <a:gd name="T6" fmla="*/ 0 w 205"/>
                    <a:gd name="T7" fmla="*/ 51 h 462"/>
                    <a:gd name="T8" fmla="*/ 51 w 205"/>
                    <a:gd name="T9" fmla="*/ 0 h 462"/>
                    <a:gd name="T10" fmla="*/ 205 w 205"/>
                    <a:gd name="T11" fmla="*/ 0 h 462"/>
                    <a:gd name="T12" fmla="*/ 205 w 205"/>
                    <a:gd name="T13" fmla="*/ 401 h 462"/>
                    <a:gd name="T14" fmla="*/ 202 w 205"/>
                    <a:gd name="T15" fmla="*/ 404 h 462"/>
                    <a:gd name="T16" fmla="*/ 202 w 205"/>
                    <a:gd name="T17" fmla="*/ 407 h 462"/>
                    <a:gd name="T18" fmla="*/ 147 w 205"/>
                    <a:gd name="T19" fmla="*/ 462 h 462"/>
                    <a:gd name="T20" fmla="*/ 6 w 205"/>
                    <a:gd name="T21" fmla="*/ 462 h 4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462"/>
                    <a:gd name="T35" fmla="*/ 205 w 205"/>
                    <a:gd name="T36" fmla="*/ 462 h 4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462">
                      <a:moveTo>
                        <a:pt x="6" y="462"/>
                      </a:moveTo>
                      <a:lnTo>
                        <a:pt x="6" y="453"/>
                      </a:lnTo>
                      <a:lnTo>
                        <a:pt x="0" y="453"/>
                      </a:lnTo>
                      <a:lnTo>
                        <a:pt x="0" y="51"/>
                      </a:lnTo>
                      <a:lnTo>
                        <a:pt x="51" y="0"/>
                      </a:lnTo>
                      <a:lnTo>
                        <a:pt x="205" y="0"/>
                      </a:lnTo>
                      <a:lnTo>
                        <a:pt x="205" y="401"/>
                      </a:lnTo>
                      <a:lnTo>
                        <a:pt x="202" y="404"/>
                      </a:lnTo>
                      <a:lnTo>
                        <a:pt x="202" y="407"/>
                      </a:lnTo>
                      <a:lnTo>
                        <a:pt x="147" y="462"/>
                      </a:lnTo>
                      <a:lnTo>
                        <a:pt x="6" y="462"/>
                      </a:lnTo>
                    </a:path>
                  </a:pathLst>
                </a:custGeom>
                <a:noFill/>
                <a:ln w="12700" cap="rnd">
                  <a:solidFill>
                    <a:srgbClr val="000000"/>
                  </a:solidFill>
                  <a:round/>
                  <a:headEnd/>
                  <a:tailEnd/>
                </a:ln>
              </p:spPr>
              <p:txBody>
                <a:bodyPr/>
                <a:lstStyle/>
                <a:p>
                  <a:endParaRPr lang="en-US"/>
                </a:p>
              </p:txBody>
            </p:sp>
          </p:grpSp>
          <p:grpSp>
            <p:nvGrpSpPr>
              <p:cNvPr id="9" name="Group 57"/>
              <p:cNvGrpSpPr>
                <a:grpSpLocks/>
              </p:cNvGrpSpPr>
              <p:nvPr/>
            </p:nvGrpSpPr>
            <p:grpSpPr bwMode="auto">
              <a:xfrm>
                <a:off x="919" y="3520"/>
                <a:ext cx="268" cy="491"/>
                <a:chOff x="335" y="1338"/>
                <a:chExt cx="205" cy="462"/>
              </a:xfrm>
            </p:grpSpPr>
            <p:sp>
              <p:nvSpPr>
                <p:cNvPr id="2210" name="Freeform 58"/>
                <p:cNvSpPr>
                  <a:spLocks/>
                </p:cNvSpPr>
                <p:nvPr/>
              </p:nvSpPr>
              <p:spPr bwMode="auto">
                <a:xfrm>
                  <a:off x="482" y="1736"/>
                  <a:ext cx="55" cy="64"/>
                </a:xfrm>
                <a:custGeom>
                  <a:avLst/>
                  <a:gdLst>
                    <a:gd name="T0" fmla="*/ 0 w 55"/>
                    <a:gd name="T1" fmla="*/ 64 h 64"/>
                    <a:gd name="T2" fmla="*/ 55 w 55"/>
                    <a:gd name="T3" fmla="*/ 9 h 64"/>
                    <a:gd name="T4" fmla="*/ 55 w 55"/>
                    <a:gd name="T5" fmla="*/ 0 h 64"/>
                    <a:gd name="T6" fmla="*/ 0 w 55"/>
                    <a:gd name="T7" fmla="*/ 55 h 64"/>
                    <a:gd name="T8" fmla="*/ 0 w 55"/>
                    <a:gd name="T9" fmla="*/ 64 h 64"/>
                    <a:gd name="T10" fmla="*/ 0 60000 65536"/>
                    <a:gd name="T11" fmla="*/ 0 60000 65536"/>
                    <a:gd name="T12" fmla="*/ 0 60000 65536"/>
                    <a:gd name="T13" fmla="*/ 0 60000 65536"/>
                    <a:gd name="T14" fmla="*/ 0 60000 65536"/>
                    <a:gd name="T15" fmla="*/ 0 w 55"/>
                    <a:gd name="T16" fmla="*/ 0 h 64"/>
                    <a:gd name="T17" fmla="*/ 55 w 55"/>
                    <a:gd name="T18" fmla="*/ 64 h 64"/>
                  </a:gdLst>
                  <a:ahLst/>
                  <a:cxnLst>
                    <a:cxn ang="T10">
                      <a:pos x="T0" y="T1"/>
                    </a:cxn>
                    <a:cxn ang="T11">
                      <a:pos x="T2" y="T3"/>
                    </a:cxn>
                    <a:cxn ang="T12">
                      <a:pos x="T4" y="T5"/>
                    </a:cxn>
                    <a:cxn ang="T13">
                      <a:pos x="T6" y="T7"/>
                    </a:cxn>
                    <a:cxn ang="T14">
                      <a:pos x="T8" y="T9"/>
                    </a:cxn>
                  </a:cxnLst>
                  <a:rect l="T15" t="T16" r="T17" b="T18"/>
                  <a:pathLst>
                    <a:path w="55" h="64">
                      <a:moveTo>
                        <a:pt x="0" y="64"/>
                      </a:moveTo>
                      <a:lnTo>
                        <a:pt x="55" y="9"/>
                      </a:lnTo>
                      <a:lnTo>
                        <a:pt x="55" y="0"/>
                      </a:lnTo>
                      <a:lnTo>
                        <a:pt x="0" y="55"/>
                      </a:lnTo>
                      <a:lnTo>
                        <a:pt x="0" y="64"/>
                      </a:lnTo>
                      <a:close/>
                    </a:path>
                  </a:pathLst>
                </a:custGeom>
                <a:solidFill>
                  <a:srgbClr val="9A9A9A"/>
                </a:solidFill>
                <a:ln w="9525">
                  <a:noFill/>
                  <a:round/>
                  <a:headEnd/>
                  <a:tailEnd/>
                </a:ln>
              </p:spPr>
              <p:txBody>
                <a:bodyPr/>
                <a:lstStyle/>
                <a:p>
                  <a:endParaRPr lang="en-US"/>
                </a:p>
              </p:txBody>
            </p:sp>
            <p:sp>
              <p:nvSpPr>
                <p:cNvPr id="2211" name="Freeform 59"/>
                <p:cNvSpPr>
                  <a:spLocks/>
                </p:cNvSpPr>
                <p:nvPr/>
              </p:nvSpPr>
              <p:spPr bwMode="auto">
                <a:xfrm>
                  <a:off x="335" y="1338"/>
                  <a:ext cx="205" cy="51"/>
                </a:xfrm>
                <a:custGeom>
                  <a:avLst/>
                  <a:gdLst>
                    <a:gd name="T0" fmla="*/ 0 w 205"/>
                    <a:gd name="T1" fmla="*/ 51 h 51"/>
                    <a:gd name="T2" fmla="*/ 51 w 205"/>
                    <a:gd name="T3" fmla="*/ 0 h 51"/>
                    <a:gd name="T4" fmla="*/ 205 w 205"/>
                    <a:gd name="T5" fmla="*/ 0 h 51"/>
                    <a:gd name="T6" fmla="*/ 154 w 205"/>
                    <a:gd name="T7" fmla="*/ 51 h 51"/>
                    <a:gd name="T8" fmla="*/ 0 w 205"/>
                    <a:gd name="T9" fmla="*/ 51 h 51"/>
                    <a:gd name="T10" fmla="*/ 0 60000 65536"/>
                    <a:gd name="T11" fmla="*/ 0 60000 65536"/>
                    <a:gd name="T12" fmla="*/ 0 60000 65536"/>
                    <a:gd name="T13" fmla="*/ 0 60000 65536"/>
                    <a:gd name="T14" fmla="*/ 0 60000 65536"/>
                    <a:gd name="T15" fmla="*/ 0 w 205"/>
                    <a:gd name="T16" fmla="*/ 0 h 51"/>
                    <a:gd name="T17" fmla="*/ 205 w 205"/>
                    <a:gd name="T18" fmla="*/ 51 h 51"/>
                  </a:gdLst>
                  <a:ahLst/>
                  <a:cxnLst>
                    <a:cxn ang="T10">
                      <a:pos x="T0" y="T1"/>
                    </a:cxn>
                    <a:cxn ang="T11">
                      <a:pos x="T2" y="T3"/>
                    </a:cxn>
                    <a:cxn ang="T12">
                      <a:pos x="T4" y="T5"/>
                    </a:cxn>
                    <a:cxn ang="T13">
                      <a:pos x="T6" y="T7"/>
                    </a:cxn>
                    <a:cxn ang="T14">
                      <a:pos x="T8" y="T9"/>
                    </a:cxn>
                  </a:cxnLst>
                  <a:rect l="T15" t="T16" r="T17" b="T18"/>
                  <a:pathLst>
                    <a:path w="205" h="51">
                      <a:moveTo>
                        <a:pt x="0" y="51"/>
                      </a:moveTo>
                      <a:lnTo>
                        <a:pt x="51" y="0"/>
                      </a:lnTo>
                      <a:lnTo>
                        <a:pt x="205" y="0"/>
                      </a:lnTo>
                      <a:lnTo>
                        <a:pt x="154" y="51"/>
                      </a:lnTo>
                      <a:lnTo>
                        <a:pt x="0" y="51"/>
                      </a:lnTo>
                      <a:close/>
                    </a:path>
                  </a:pathLst>
                </a:custGeom>
                <a:solidFill>
                  <a:srgbClr val="E6E6E6"/>
                </a:solidFill>
                <a:ln w="9525">
                  <a:noFill/>
                  <a:round/>
                  <a:headEnd/>
                  <a:tailEnd/>
                </a:ln>
              </p:spPr>
              <p:txBody>
                <a:bodyPr/>
                <a:lstStyle/>
                <a:p>
                  <a:endParaRPr lang="en-US"/>
                </a:p>
              </p:txBody>
            </p:sp>
            <p:sp>
              <p:nvSpPr>
                <p:cNvPr id="2212" name="Freeform 60"/>
                <p:cNvSpPr>
                  <a:spLocks/>
                </p:cNvSpPr>
                <p:nvPr/>
              </p:nvSpPr>
              <p:spPr bwMode="auto">
                <a:xfrm>
                  <a:off x="489" y="1338"/>
                  <a:ext cx="51" cy="453"/>
                </a:xfrm>
                <a:custGeom>
                  <a:avLst/>
                  <a:gdLst>
                    <a:gd name="T0" fmla="*/ 0 w 51"/>
                    <a:gd name="T1" fmla="*/ 51 h 453"/>
                    <a:gd name="T2" fmla="*/ 51 w 51"/>
                    <a:gd name="T3" fmla="*/ 0 h 453"/>
                    <a:gd name="T4" fmla="*/ 51 w 51"/>
                    <a:gd name="T5" fmla="*/ 401 h 453"/>
                    <a:gd name="T6" fmla="*/ 0 w 51"/>
                    <a:gd name="T7" fmla="*/ 453 h 453"/>
                    <a:gd name="T8" fmla="*/ 0 w 51"/>
                    <a:gd name="T9" fmla="*/ 51 h 453"/>
                    <a:gd name="T10" fmla="*/ 0 60000 65536"/>
                    <a:gd name="T11" fmla="*/ 0 60000 65536"/>
                    <a:gd name="T12" fmla="*/ 0 60000 65536"/>
                    <a:gd name="T13" fmla="*/ 0 60000 65536"/>
                    <a:gd name="T14" fmla="*/ 0 60000 65536"/>
                    <a:gd name="T15" fmla="*/ 0 w 51"/>
                    <a:gd name="T16" fmla="*/ 0 h 453"/>
                    <a:gd name="T17" fmla="*/ 51 w 51"/>
                    <a:gd name="T18" fmla="*/ 453 h 453"/>
                  </a:gdLst>
                  <a:ahLst/>
                  <a:cxnLst>
                    <a:cxn ang="T10">
                      <a:pos x="T0" y="T1"/>
                    </a:cxn>
                    <a:cxn ang="T11">
                      <a:pos x="T2" y="T3"/>
                    </a:cxn>
                    <a:cxn ang="T12">
                      <a:pos x="T4" y="T5"/>
                    </a:cxn>
                    <a:cxn ang="T13">
                      <a:pos x="T6" y="T7"/>
                    </a:cxn>
                    <a:cxn ang="T14">
                      <a:pos x="T8" y="T9"/>
                    </a:cxn>
                  </a:cxnLst>
                  <a:rect l="T15" t="T16" r="T17" b="T18"/>
                  <a:pathLst>
                    <a:path w="51" h="453">
                      <a:moveTo>
                        <a:pt x="0" y="51"/>
                      </a:moveTo>
                      <a:lnTo>
                        <a:pt x="51" y="0"/>
                      </a:lnTo>
                      <a:lnTo>
                        <a:pt x="51" y="401"/>
                      </a:lnTo>
                      <a:lnTo>
                        <a:pt x="0" y="453"/>
                      </a:lnTo>
                      <a:lnTo>
                        <a:pt x="0" y="51"/>
                      </a:lnTo>
                      <a:close/>
                    </a:path>
                  </a:pathLst>
                </a:custGeom>
                <a:solidFill>
                  <a:srgbClr val="9A9A9A"/>
                </a:solidFill>
                <a:ln w="9525">
                  <a:noFill/>
                  <a:round/>
                  <a:headEnd/>
                  <a:tailEnd/>
                </a:ln>
              </p:spPr>
              <p:txBody>
                <a:bodyPr/>
                <a:lstStyle/>
                <a:p>
                  <a:endParaRPr lang="en-US"/>
                </a:p>
              </p:txBody>
            </p:sp>
            <p:sp>
              <p:nvSpPr>
                <p:cNvPr id="2213" name="Rectangle 61"/>
                <p:cNvSpPr>
                  <a:spLocks noChangeArrowheads="1"/>
                </p:cNvSpPr>
                <p:nvPr/>
              </p:nvSpPr>
              <p:spPr bwMode="auto">
                <a:xfrm>
                  <a:off x="335" y="1389"/>
                  <a:ext cx="154" cy="402"/>
                </a:xfrm>
                <a:prstGeom prst="rect">
                  <a:avLst/>
                </a:prstGeom>
                <a:solidFill>
                  <a:srgbClr val="C0C0C0"/>
                </a:solidFill>
                <a:ln w="9525">
                  <a:noFill/>
                  <a:miter lim="800000"/>
                  <a:headEnd/>
                  <a:tailEnd/>
                </a:ln>
              </p:spPr>
              <p:txBody>
                <a:bodyPr/>
                <a:lstStyle/>
                <a:p>
                  <a:pPr eaLnBrk="0" hangingPunct="0"/>
                  <a:endParaRPr lang="en-US" sz="1600" b="1" i="1">
                    <a:latin typeface="Helvetica" pitchFamily="34" charset="0"/>
                  </a:endParaRPr>
                </a:p>
              </p:txBody>
            </p:sp>
            <p:sp>
              <p:nvSpPr>
                <p:cNvPr id="2214" name="Rectangle 62"/>
                <p:cNvSpPr>
                  <a:spLocks noChangeArrowheads="1"/>
                </p:cNvSpPr>
                <p:nvPr/>
              </p:nvSpPr>
              <p:spPr bwMode="auto">
                <a:xfrm>
                  <a:off x="335" y="1389"/>
                  <a:ext cx="154" cy="402"/>
                </a:xfrm>
                <a:prstGeom prst="rect">
                  <a:avLst/>
                </a:prstGeom>
                <a:noFill/>
                <a:ln w="4763" cap="rnd">
                  <a:solidFill>
                    <a:srgbClr val="000000"/>
                  </a:solidFill>
                  <a:round/>
                  <a:headEnd/>
                  <a:tailEnd/>
                </a:ln>
              </p:spPr>
              <p:txBody>
                <a:bodyPr/>
                <a:lstStyle/>
                <a:p>
                  <a:pPr eaLnBrk="0" hangingPunct="0"/>
                  <a:endParaRPr lang="en-US" sz="1600" b="1" i="1">
                    <a:latin typeface="Helvetica" pitchFamily="34" charset="0"/>
                  </a:endParaRPr>
                </a:p>
              </p:txBody>
            </p:sp>
            <p:pic>
              <p:nvPicPr>
                <p:cNvPr id="2215" name="Picture 63"/>
                <p:cNvPicPr>
                  <a:picLocks noChangeAspect="1" noChangeArrowheads="1"/>
                </p:cNvPicPr>
                <p:nvPr/>
              </p:nvPicPr>
              <p:blipFill>
                <a:blip r:embed="rId9" cstate="print"/>
                <a:srcRect/>
                <a:stretch>
                  <a:fillRect/>
                </a:stretch>
              </p:blipFill>
              <p:spPr bwMode="auto">
                <a:xfrm>
                  <a:off x="350" y="1406"/>
                  <a:ext cx="120" cy="248"/>
                </a:xfrm>
                <a:prstGeom prst="rect">
                  <a:avLst/>
                </a:prstGeom>
                <a:noFill/>
                <a:ln w="9525">
                  <a:noFill/>
                  <a:miter lim="800000"/>
                  <a:headEnd/>
                  <a:tailEnd/>
                </a:ln>
              </p:spPr>
            </p:pic>
            <p:sp>
              <p:nvSpPr>
                <p:cNvPr id="2216" name="Rectangle 64"/>
                <p:cNvSpPr>
                  <a:spLocks noChangeArrowheads="1"/>
                </p:cNvSpPr>
                <p:nvPr/>
              </p:nvSpPr>
              <p:spPr bwMode="auto">
                <a:xfrm>
                  <a:off x="354" y="1409"/>
                  <a:ext cx="116" cy="243"/>
                </a:xfrm>
                <a:prstGeom prst="rect">
                  <a:avLst/>
                </a:prstGeom>
                <a:noFill/>
                <a:ln w="4763" cap="rnd">
                  <a:solidFill>
                    <a:srgbClr val="000000"/>
                  </a:solidFill>
                  <a:round/>
                  <a:headEnd/>
                  <a:tailEnd/>
                </a:ln>
              </p:spPr>
              <p:txBody>
                <a:bodyPr/>
                <a:lstStyle/>
                <a:p>
                  <a:pPr eaLnBrk="0" hangingPunct="0"/>
                  <a:endParaRPr lang="en-US" sz="1600" b="1" i="1">
                    <a:latin typeface="Helvetica" pitchFamily="34" charset="0"/>
                  </a:endParaRPr>
                </a:p>
              </p:txBody>
            </p:sp>
            <p:sp>
              <p:nvSpPr>
                <p:cNvPr id="2217" name="Freeform 65"/>
                <p:cNvSpPr>
                  <a:spLocks noEditPoints="1"/>
                </p:cNvSpPr>
                <p:nvPr/>
              </p:nvSpPr>
              <p:spPr bwMode="auto">
                <a:xfrm>
                  <a:off x="368" y="1421"/>
                  <a:ext cx="88" cy="210"/>
                </a:xfrm>
                <a:custGeom>
                  <a:avLst/>
                  <a:gdLst>
                    <a:gd name="T0" fmla="*/ 0 w 88"/>
                    <a:gd name="T1" fmla="*/ 189 h 210"/>
                    <a:gd name="T2" fmla="*/ 88 w 88"/>
                    <a:gd name="T3" fmla="*/ 189 h 210"/>
                    <a:gd name="T4" fmla="*/ 88 w 88"/>
                    <a:gd name="T5" fmla="*/ 210 h 210"/>
                    <a:gd name="T6" fmla="*/ 0 w 88"/>
                    <a:gd name="T7" fmla="*/ 210 h 210"/>
                    <a:gd name="T8" fmla="*/ 0 w 88"/>
                    <a:gd name="T9" fmla="*/ 189 h 210"/>
                    <a:gd name="T10" fmla="*/ 0 w 88"/>
                    <a:gd name="T11" fmla="*/ 157 h 210"/>
                    <a:gd name="T12" fmla="*/ 88 w 88"/>
                    <a:gd name="T13" fmla="*/ 157 h 210"/>
                    <a:gd name="T14" fmla="*/ 88 w 88"/>
                    <a:gd name="T15" fmla="*/ 178 h 210"/>
                    <a:gd name="T16" fmla="*/ 0 w 88"/>
                    <a:gd name="T17" fmla="*/ 178 h 210"/>
                    <a:gd name="T18" fmla="*/ 0 w 88"/>
                    <a:gd name="T19" fmla="*/ 157 h 210"/>
                    <a:gd name="T20" fmla="*/ 0 w 88"/>
                    <a:gd name="T21" fmla="*/ 125 h 210"/>
                    <a:gd name="T22" fmla="*/ 88 w 88"/>
                    <a:gd name="T23" fmla="*/ 125 h 210"/>
                    <a:gd name="T24" fmla="*/ 88 w 88"/>
                    <a:gd name="T25" fmla="*/ 146 h 210"/>
                    <a:gd name="T26" fmla="*/ 0 w 88"/>
                    <a:gd name="T27" fmla="*/ 146 h 210"/>
                    <a:gd name="T28" fmla="*/ 0 w 88"/>
                    <a:gd name="T29" fmla="*/ 125 h 210"/>
                    <a:gd name="T30" fmla="*/ 0 w 88"/>
                    <a:gd name="T31" fmla="*/ 93 h 210"/>
                    <a:gd name="T32" fmla="*/ 88 w 88"/>
                    <a:gd name="T33" fmla="*/ 93 h 210"/>
                    <a:gd name="T34" fmla="*/ 88 w 88"/>
                    <a:gd name="T35" fmla="*/ 114 h 210"/>
                    <a:gd name="T36" fmla="*/ 0 w 88"/>
                    <a:gd name="T37" fmla="*/ 114 h 210"/>
                    <a:gd name="T38" fmla="*/ 0 w 88"/>
                    <a:gd name="T39" fmla="*/ 93 h 210"/>
                    <a:gd name="T40" fmla="*/ 0 w 88"/>
                    <a:gd name="T41" fmla="*/ 47 h 210"/>
                    <a:gd name="T42" fmla="*/ 88 w 88"/>
                    <a:gd name="T43" fmla="*/ 47 h 210"/>
                    <a:gd name="T44" fmla="*/ 88 w 88"/>
                    <a:gd name="T45" fmla="*/ 83 h 210"/>
                    <a:gd name="T46" fmla="*/ 0 w 88"/>
                    <a:gd name="T47" fmla="*/ 83 h 210"/>
                    <a:gd name="T48" fmla="*/ 0 w 88"/>
                    <a:gd name="T49" fmla="*/ 47 h 210"/>
                    <a:gd name="T50" fmla="*/ 0 w 88"/>
                    <a:gd name="T51" fmla="*/ 0 h 210"/>
                    <a:gd name="T52" fmla="*/ 88 w 88"/>
                    <a:gd name="T53" fmla="*/ 0 h 210"/>
                    <a:gd name="T54" fmla="*/ 88 w 88"/>
                    <a:gd name="T55" fmla="*/ 36 h 210"/>
                    <a:gd name="T56" fmla="*/ 0 w 88"/>
                    <a:gd name="T57" fmla="*/ 36 h 210"/>
                    <a:gd name="T58" fmla="*/ 0 w 88"/>
                    <a:gd name="T59" fmla="*/ 0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210"/>
                    <a:gd name="T92" fmla="*/ 88 w 88"/>
                    <a:gd name="T93" fmla="*/ 210 h 2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210">
                      <a:moveTo>
                        <a:pt x="0" y="189"/>
                      </a:moveTo>
                      <a:lnTo>
                        <a:pt x="88" y="189"/>
                      </a:lnTo>
                      <a:lnTo>
                        <a:pt x="88" y="210"/>
                      </a:lnTo>
                      <a:lnTo>
                        <a:pt x="0" y="210"/>
                      </a:lnTo>
                      <a:lnTo>
                        <a:pt x="0" y="189"/>
                      </a:lnTo>
                      <a:close/>
                      <a:moveTo>
                        <a:pt x="0" y="157"/>
                      </a:moveTo>
                      <a:lnTo>
                        <a:pt x="88" y="157"/>
                      </a:lnTo>
                      <a:lnTo>
                        <a:pt x="88" y="178"/>
                      </a:lnTo>
                      <a:lnTo>
                        <a:pt x="0" y="178"/>
                      </a:lnTo>
                      <a:lnTo>
                        <a:pt x="0" y="157"/>
                      </a:lnTo>
                      <a:close/>
                      <a:moveTo>
                        <a:pt x="0" y="125"/>
                      </a:moveTo>
                      <a:lnTo>
                        <a:pt x="88" y="125"/>
                      </a:lnTo>
                      <a:lnTo>
                        <a:pt x="88" y="146"/>
                      </a:lnTo>
                      <a:lnTo>
                        <a:pt x="0" y="146"/>
                      </a:lnTo>
                      <a:lnTo>
                        <a:pt x="0" y="125"/>
                      </a:lnTo>
                      <a:close/>
                      <a:moveTo>
                        <a:pt x="0" y="93"/>
                      </a:moveTo>
                      <a:lnTo>
                        <a:pt x="88" y="93"/>
                      </a:lnTo>
                      <a:lnTo>
                        <a:pt x="88" y="114"/>
                      </a:lnTo>
                      <a:lnTo>
                        <a:pt x="0" y="114"/>
                      </a:lnTo>
                      <a:lnTo>
                        <a:pt x="0" y="93"/>
                      </a:lnTo>
                      <a:close/>
                      <a:moveTo>
                        <a:pt x="0" y="47"/>
                      </a:moveTo>
                      <a:lnTo>
                        <a:pt x="88" y="47"/>
                      </a:lnTo>
                      <a:lnTo>
                        <a:pt x="88" y="83"/>
                      </a:lnTo>
                      <a:lnTo>
                        <a:pt x="0" y="83"/>
                      </a:lnTo>
                      <a:lnTo>
                        <a:pt x="0" y="47"/>
                      </a:lnTo>
                      <a:close/>
                      <a:moveTo>
                        <a:pt x="0" y="0"/>
                      </a:moveTo>
                      <a:lnTo>
                        <a:pt x="88" y="0"/>
                      </a:lnTo>
                      <a:lnTo>
                        <a:pt x="88" y="36"/>
                      </a:lnTo>
                      <a:lnTo>
                        <a:pt x="0" y="36"/>
                      </a:lnTo>
                      <a:lnTo>
                        <a:pt x="0" y="0"/>
                      </a:lnTo>
                      <a:close/>
                    </a:path>
                  </a:pathLst>
                </a:custGeom>
                <a:solidFill>
                  <a:srgbClr val="C0C0C0"/>
                </a:solidFill>
                <a:ln w="9525">
                  <a:noFill/>
                  <a:round/>
                  <a:headEnd/>
                  <a:tailEnd/>
                </a:ln>
              </p:spPr>
              <p:txBody>
                <a:bodyPr/>
                <a:lstStyle/>
                <a:p>
                  <a:endParaRPr lang="en-US"/>
                </a:p>
              </p:txBody>
            </p:sp>
            <p:sp>
              <p:nvSpPr>
                <p:cNvPr id="2218" name="Rectangle 66"/>
                <p:cNvSpPr>
                  <a:spLocks noChangeArrowheads="1"/>
                </p:cNvSpPr>
                <p:nvPr/>
              </p:nvSpPr>
              <p:spPr bwMode="auto">
                <a:xfrm>
                  <a:off x="368" y="1610"/>
                  <a:ext cx="88" cy="21"/>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sp>
              <p:nvSpPr>
                <p:cNvPr id="2219" name="Rectangle 67"/>
                <p:cNvSpPr>
                  <a:spLocks noChangeArrowheads="1"/>
                </p:cNvSpPr>
                <p:nvPr/>
              </p:nvSpPr>
              <p:spPr bwMode="auto">
                <a:xfrm>
                  <a:off x="368" y="1578"/>
                  <a:ext cx="88" cy="21"/>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sp>
              <p:nvSpPr>
                <p:cNvPr id="2220" name="Rectangle 68"/>
                <p:cNvSpPr>
                  <a:spLocks noChangeArrowheads="1"/>
                </p:cNvSpPr>
                <p:nvPr/>
              </p:nvSpPr>
              <p:spPr bwMode="auto">
                <a:xfrm>
                  <a:off x="368" y="1546"/>
                  <a:ext cx="88" cy="21"/>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sp>
              <p:nvSpPr>
                <p:cNvPr id="2221" name="Rectangle 69"/>
                <p:cNvSpPr>
                  <a:spLocks noChangeArrowheads="1"/>
                </p:cNvSpPr>
                <p:nvPr/>
              </p:nvSpPr>
              <p:spPr bwMode="auto">
                <a:xfrm>
                  <a:off x="368" y="1514"/>
                  <a:ext cx="88" cy="21"/>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sp>
              <p:nvSpPr>
                <p:cNvPr id="2222" name="Rectangle 70"/>
                <p:cNvSpPr>
                  <a:spLocks noChangeArrowheads="1"/>
                </p:cNvSpPr>
                <p:nvPr/>
              </p:nvSpPr>
              <p:spPr bwMode="auto">
                <a:xfrm>
                  <a:off x="368" y="1468"/>
                  <a:ext cx="88" cy="36"/>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sp>
              <p:nvSpPr>
                <p:cNvPr id="2223" name="Rectangle 71"/>
                <p:cNvSpPr>
                  <a:spLocks noChangeArrowheads="1"/>
                </p:cNvSpPr>
                <p:nvPr/>
              </p:nvSpPr>
              <p:spPr bwMode="auto">
                <a:xfrm>
                  <a:off x="368" y="1421"/>
                  <a:ext cx="88" cy="36"/>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sp>
              <p:nvSpPr>
                <p:cNvPr id="2224" name="Rectangle 72"/>
                <p:cNvSpPr>
                  <a:spLocks noChangeArrowheads="1"/>
                </p:cNvSpPr>
                <p:nvPr/>
              </p:nvSpPr>
              <p:spPr bwMode="auto">
                <a:xfrm>
                  <a:off x="341" y="1791"/>
                  <a:ext cx="141" cy="9"/>
                </a:xfrm>
                <a:prstGeom prst="rect">
                  <a:avLst/>
                </a:prstGeom>
                <a:solidFill>
                  <a:srgbClr val="9A9A9A"/>
                </a:solidFill>
                <a:ln w="9525">
                  <a:noFill/>
                  <a:miter lim="800000"/>
                  <a:headEnd/>
                  <a:tailEnd/>
                </a:ln>
              </p:spPr>
              <p:txBody>
                <a:bodyPr/>
                <a:lstStyle/>
                <a:p>
                  <a:pPr eaLnBrk="0" hangingPunct="0"/>
                  <a:endParaRPr lang="en-US" sz="1600" b="1" i="1">
                    <a:latin typeface="Helvetica" pitchFamily="34" charset="0"/>
                  </a:endParaRPr>
                </a:p>
              </p:txBody>
            </p:sp>
            <p:pic>
              <p:nvPicPr>
                <p:cNvPr id="2225" name="Picture 73"/>
                <p:cNvPicPr>
                  <a:picLocks noChangeAspect="1" noChangeArrowheads="1"/>
                </p:cNvPicPr>
                <p:nvPr/>
              </p:nvPicPr>
              <p:blipFill>
                <a:blip r:embed="rId10" cstate="print"/>
                <a:srcRect/>
                <a:stretch>
                  <a:fillRect/>
                </a:stretch>
              </p:blipFill>
              <p:spPr bwMode="auto">
                <a:xfrm>
                  <a:off x="401" y="1671"/>
                  <a:ext cx="26" cy="26"/>
                </a:xfrm>
                <a:prstGeom prst="rect">
                  <a:avLst/>
                </a:prstGeom>
                <a:noFill/>
                <a:ln w="9525">
                  <a:noFill/>
                  <a:miter lim="800000"/>
                  <a:headEnd/>
                  <a:tailEnd/>
                </a:ln>
              </p:spPr>
            </p:pic>
            <p:pic>
              <p:nvPicPr>
                <p:cNvPr id="2226" name="Picture 74"/>
                <p:cNvPicPr>
                  <a:picLocks noChangeAspect="1" noChangeArrowheads="1"/>
                </p:cNvPicPr>
                <p:nvPr/>
              </p:nvPicPr>
              <p:blipFill>
                <a:blip r:embed="rId11" cstate="print"/>
                <a:srcRect/>
                <a:stretch>
                  <a:fillRect/>
                </a:stretch>
              </p:blipFill>
              <p:spPr bwMode="auto">
                <a:xfrm>
                  <a:off x="401" y="1680"/>
                  <a:ext cx="17" cy="17"/>
                </a:xfrm>
                <a:prstGeom prst="rect">
                  <a:avLst/>
                </a:prstGeom>
                <a:noFill/>
                <a:ln w="9525">
                  <a:noFill/>
                  <a:miter lim="800000"/>
                  <a:headEnd/>
                  <a:tailEnd/>
                </a:ln>
              </p:spPr>
            </p:pic>
            <p:pic>
              <p:nvPicPr>
                <p:cNvPr id="2227" name="Picture 75"/>
                <p:cNvPicPr>
                  <a:picLocks noChangeAspect="1" noChangeArrowheads="1"/>
                </p:cNvPicPr>
                <p:nvPr/>
              </p:nvPicPr>
              <p:blipFill>
                <a:blip r:embed="rId12" cstate="print"/>
                <a:srcRect/>
                <a:stretch>
                  <a:fillRect/>
                </a:stretch>
              </p:blipFill>
              <p:spPr bwMode="auto">
                <a:xfrm>
                  <a:off x="401" y="1705"/>
                  <a:ext cx="17" cy="17"/>
                </a:xfrm>
                <a:prstGeom prst="rect">
                  <a:avLst/>
                </a:prstGeom>
                <a:noFill/>
                <a:ln w="9525">
                  <a:noFill/>
                  <a:miter lim="800000"/>
                  <a:headEnd/>
                  <a:tailEnd/>
                </a:ln>
              </p:spPr>
            </p:pic>
            <p:sp>
              <p:nvSpPr>
                <p:cNvPr id="2228" name="Rectangle 76"/>
                <p:cNvSpPr>
                  <a:spLocks noChangeArrowheads="1"/>
                </p:cNvSpPr>
                <p:nvPr/>
              </p:nvSpPr>
              <p:spPr bwMode="auto">
                <a:xfrm>
                  <a:off x="389" y="1439"/>
                  <a:ext cx="13" cy="4"/>
                </a:xfrm>
                <a:prstGeom prst="rect">
                  <a:avLst/>
                </a:prstGeom>
                <a:solidFill>
                  <a:srgbClr val="9A9A9A"/>
                </a:solidFill>
                <a:ln w="9525">
                  <a:noFill/>
                  <a:miter lim="800000"/>
                  <a:headEnd/>
                  <a:tailEnd/>
                </a:ln>
              </p:spPr>
              <p:txBody>
                <a:bodyPr/>
                <a:lstStyle/>
                <a:p>
                  <a:pPr eaLnBrk="0" hangingPunct="0"/>
                  <a:endParaRPr lang="en-US" sz="1600" b="1" i="1">
                    <a:latin typeface="Helvetica" pitchFamily="34" charset="0"/>
                  </a:endParaRPr>
                </a:p>
              </p:txBody>
            </p:sp>
            <p:pic>
              <p:nvPicPr>
                <p:cNvPr id="2229" name="Picture 77"/>
                <p:cNvPicPr>
                  <a:picLocks noChangeAspect="1" noChangeArrowheads="1"/>
                </p:cNvPicPr>
                <p:nvPr/>
              </p:nvPicPr>
              <p:blipFill>
                <a:blip r:embed="rId13" cstate="print"/>
                <a:srcRect/>
                <a:stretch>
                  <a:fillRect/>
                </a:stretch>
              </p:blipFill>
              <p:spPr bwMode="auto">
                <a:xfrm>
                  <a:off x="367" y="1423"/>
                  <a:ext cx="77" cy="9"/>
                </a:xfrm>
                <a:prstGeom prst="rect">
                  <a:avLst/>
                </a:prstGeom>
                <a:noFill/>
                <a:ln w="9525">
                  <a:noFill/>
                  <a:miter lim="800000"/>
                  <a:headEnd/>
                  <a:tailEnd/>
                </a:ln>
              </p:spPr>
            </p:pic>
            <p:pic>
              <p:nvPicPr>
                <p:cNvPr id="2230" name="Picture 78"/>
                <p:cNvPicPr>
                  <a:picLocks noChangeAspect="1" noChangeArrowheads="1"/>
                </p:cNvPicPr>
                <p:nvPr/>
              </p:nvPicPr>
              <p:blipFill>
                <a:blip r:embed="rId14" cstate="print"/>
                <a:srcRect/>
                <a:stretch>
                  <a:fillRect/>
                </a:stretch>
              </p:blipFill>
              <p:spPr bwMode="auto">
                <a:xfrm>
                  <a:off x="367" y="1423"/>
                  <a:ext cx="77" cy="9"/>
                </a:xfrm>
                <a:prstGeom prst="rect">
                  <a:avLst/>
                </a:prstGeom>
                <a:noFill/>
                <a:ln w="9525">
                  <a:noFill/>
                  <a:miter lim="800000"/>
                  <a:headEnd/>
                  <a:tailEnd/>
                </a:ln>
              </p:spPr>
            </p:pic>
            <p:sp>
              <p:nvSpPr>
                <p:cNvPr id="2231" name="Rectangle 79"/>
                <p:cNvSpPr>
                  <a:spLocks noChangeArrowheads="1"/>
                </p:cNvSpPr>
                <p:nvPr/>
              </p:nvSpPr>
              <p:spPr bwMode="auto">
                <a:xfrm>
                  <a:off x="374" y="1428"/>
                  <a:ext cx="75" cy="7"/>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pic>
              <p:nvPicPr>
                <p:cNvPr id="2232" name="Picture 80"/>
                <p:cNvPicPr>
                  <a:picLocks noChangeAspect="1" noChangeArrowheads="1"/>
                </p:cNvPicPr>
                <p:nvPr/>
              </p:nvPicPr>
              <p:blipFill>
                <a:blip r:embed="rId15" cstate="print"/>
                <a:srcRect/>
                <a:stretch>
                  <a:fillRect/>
                </a:stretch>
              </p:blipFill>
              <p:spPr bwMode="auto">
                <a:xfrm>
                  <a:off x="367" y="1475"/>
                  <a:ext cx="77" cy="17"/>
                </a:xfrm>
                <a:prstGeom prst="rect">
                  <a:avLst/>
                </a:prstGeom>
                <a:noFill/>
                <a:ln w="9525">
                  <a:noFill/>
                  <a:miter lim="800000"/>
                  <a:headEnd/>
                  <a:tailEnd/>
                </a:ln>
              </p:spPr>
            </p:pic>
            <p:pic>
              <p:nvPicPr>
                <p:cNvPr id="2233" name="Picture 81"/>
                <p:cNvPicPr>
                  <a:picLocks noChangeAspect="1" noChangeArrowheads="1"/>
                </p:cNvPicPr>
                <p:nvPr/>
              </p:nvPicPr>
              <p:blipFill>
                <a:blip r:embed="rId16" cstate="print"/>
                <a:srcRect/>
                <a:stretch>
                  <a:fillRect/>
                </a:stretch>
              </p:blipFill>
              <p:spPr bwMode="auto">
                <a:xfrm>
                  <a:off x="367" y="1475"/>
                  <a:ext cx="77" cy="17"/>
                </a:xfrm>
                <a:prstGeom prst="rect">
                  <a:avLst/>
                </a:prstGeom>
                <a:noFill/>
                <a:ln w="9525">
                  <a:noFill/>
                  <a:miter lim="800000"/>
                  <a:headEnd/>
                  <a:tailEnd/>
                </a:ln>
              </p:spPr>
            </p:pic>
            <p:sp>
              <p:nvSpPr>
                <p:cNvPr id="2234" name="Freeform 82"/>
                <p:cNvSpPr>
                  <a:spLocks/>
                </p:cNvSpPr>
                <p:nvPr/>
              </p:nvSpPr>
              <p:spPr bwMode="auto">
                <a:xfrm>
                  <a:off x="373" y="1476"/>
                  <a:ext cx="74" cy="14"/>
                </a:xfrm>
                <a:custGeom>
                  <a:avLst/>
                  <a:gdLst>
                    <a:gd name="T0" fmla="*/ 0 w 139"/>
                    <a:gd name="T1" fmla="*/ 1 h 26"/>
                    <a:gd name="T2" fmla="*/ 3 w 139"/>
                    <a:gd name="T3" fmla="*/ 1 h 26"/>
                    <a:gd name="T4" fmla="*/ 9 w 139"/>
                    <a:gd name="T5" fmla="*/ 1 h 26"/>
                    <a:gd name="T6" fmla="*/ 9 w 139"/>
                    <a:gd name="T7" fmla="*/ 1 h 26"/>
                    <a:gd name="T8" fmla="*/ 11 w 139"/>
                    <a:gd name="T9" fmla="*/ 1 h 26"/>
                    <a:gd name="T10" fmla="*/ 11 w 139"/>
                    <a:gd name="T11" fmla="*/ 2 h 26"/>
                    <a:gd name="T12" fmla="*/ 0 w 139"/>
                    <a:gd name="T13" fmla="*/ 2 h 26"/>
                    <a:gd name="T14" fmla="*/ 0 w 139"/>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26"/>
                    <a:gd name="T26" fmla="*/ 139 w 13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26">
                      <a:moveTo>
                        <a:pt x="0" y="6"/>
                      </a:moveTo>
                      <a:lnTo>
                        <a:pt x="38" y="6"/>
                      </a:lnTo>
                      <a:cubicBezTo>
                        <a:pt x="63" y="0"/>
                        <a:pt x="89" y="0"/>
                        <a:pt x="114" y="6"/>
                      </a:cubicBezTo>
                      <a:lnTo>
                        <a:pt x="139" y="6"/>
                      </a:lnTo>
                      <a:lnTo>
                        <a:pt x="139" y="26"/>
                      </a:lnTo>
                      <a:lnTo>
                        <a:pt x="0" y="26"/>
                      </a:lnTo>
                      <a:lnTo>
                        <a:pt x="0" y="6"/>
                      </a:lnTo>
                    </a:path>
                  </a:pathLst>
                </a:custGeom>
                <a:noFill/>
                <a:ln w="3175" cap="rnd">
                  <a:solidFill>
                    <a:srgbClr val="000000"/>
                  </a:solidFill>
                  <a:round/>
                  <a:headEnd/>
                  <a:tailEnd/>
                </a:ln>
              </p:spPr>
              <p:txBody>
                <a:bodyPr/>
                <a:lstStyle/>
                <a:p>
                  <a:endParaRPr lang="en-US"/>
                </a:p>
              </p:txBody>
            </p:sp>
            <p:sp>
              <p:nvSpPr>
                <p:cNvPr id="2235" name="Rectangle 83"/>
                <p:cNvSpPr>
                  <a:spLocks noChangeArrowheads="1"/>
                </p:cNvSpPr>
                <p:nvPr/>
              </p:nvSpPr>
              <p:spPr bwMode="auto">
                <a:xfrm>
                  <a:off x="376" y="1484"/>
                  <a:ext cx="68" cy="3"/>
                </a:xfrm>
                <a:prstGeom prst="rect">
                  <a:avLst/>
                </a:prstGeom>
                <a:solidFill>
                  <a:srgbClr val="DBDAC6"/>
                </a:solidFill>
                <a:ln w="9525">
                  <a:noFill/>
                  <a:miter lim="800000"/>
                  <a:headEnd/>
                  <a:tailEnd/>
                </a:ln>
              </p:spPr>
              <p:txBody>
                <a:bodyPr/>
                <a:lstStyle/>
                <a:p>
                  <a:pPr eaLnBrk="0" hangingPunct="0"/>
                  <a:endParaRPr lang="en-US" sz="1600" b="1" i="1">
                    <a:latin typeface="Helvetica" pitchFamily="34" charset="0"/>
                  </a:endParaRPr>
                </a:p>
              </p:txBody>
            </p:sp>
            <p:sp>
              <p:nvSpPr>
                <p:cNvPr id="2236" name="Rectangle 84"/>
                <p:cNvSpPr>
                  <a:spLocks noChangeArrowheads="1"/>
                </p:cNvSpPr>
                <p:nvPr/>
              </p:nvSpPr>
              <p:spPr bwMode="auto">
                <a:xfrm>
                  <a:off x="376" y="1484"/>
                  <a:ext cx="68" cy="3"/>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pic>
              <p:nvPicPr>
                <p:cNvPr id="2237" name="Picture 85"/>
                <p:cNvPicPr>
                  <a:picLocks noChangeAspect="1" noChangeArrowheads="1"/>
                </p:cNvPicPr>
                <p:nvPr/>
              </p:nvPicPr>
              <p:blipFill>
                <a:blip r:embed="rId17" cstate="print"/>
                <a:srcRect/>
                <a:stretch>
                  <a:fillRect/>
                </a:stretch>
              </p:blipFill>
              <p:spPr bwMode="auto">
                <a:xfrm>
                  <a:off x="367" y="1517"/>
                  <a:ext cx="77" cy="18"/>
                </a:xfrm>
                <a:prstGeom prst="rect">
                  <a:avLst/>
                </a:prstGeom>
                <a:noFill/>
                <a:ln w="9525">
                  <a:noFill/>
                  <a:miter lim="800000"/>
                  <a:headEnd/>
                  <a:tailEnd/>
                </a:ln>
              </p:spPr>
            </p:pic>
            <p:pic>
              <p:nvPicPr>
                <p:cNvPr id="2238" name="Picture 86"/>
                <p:cNvPicPr>
                  <a:picLocks noChangeAspect="1" noChangeArrowheads="1"/>
                </p:cNvPicPr>
                <p:nvPr/>
              </p:nvPicPr>
              <p:blipFill>
                <a:blip r:embed="rId18" cstate="print"/>
                <a:srcRect/>
                <a:stretch>
                  <a:fillRect/>
                </a:stretch>
              </p:blipFill>
              <p:spPr bwMode="auto">
                <a:xfrm>
                  <a:off x="367" y="1517"/>
                  <a:ext cx="77" cy="18"/>
                </a:xfrm>
                <a:prstGeom prst="rect">
                  <a:avLst/>
                </a:prstGeom>
                <a:noFill/>
                <a:ln w="9525">
                  <a:noFill/>
                  <a:miter lim="800000"/>
                  <a:headEnd/>
                  <a:tailEnd/>
                </a:ln>
              </p:spPr>
            </p:pic>
            <p:sp>
              <p:nvSpPr>
                <p:cNvPr id="2239" name="Freeform 87"/>
                <p:cNvSpPr>
                  <a:spLocks/>
                </p:cNvSpPr>
                <p:nvPr/>
              </p:nvSpPr>
              <p:spPr bwMode="auto">
                <a:xfrm>
                  <a:off x="373" y="1517"/>
                  <a:ext cx="77" cy="12"/>
                </a:xfrm>
                <a:custGeom>
                  <a:avLst/>
                  <a:gdLst>
                    <a:gd name="T0" fmla="*/ 0 w 144"/>
                    <a:gd name="T1" fmla="*/ 2 h 22"/>
                    <a:gd name="T2" fmla="*/ 0 w 144"/>
                    <a:gd name="T3" fmla="*/ 1 h 22"/>
                    <a:gd name="T4" fmla="*/ 4 w 144"/>
                    <a:gd name="T5" fmla="*/ 1 h 22"/>
                    <a:gd name="T6" fmla="*/ 8 w 144"/>
                    <a:gd name="T7" fmla="*/ 1 h 22"/>
                    <a:gd name="T8" fmla="*/ 8 w 144"/>
                    <a:gd name="T9" fmla="*/ 1 h 22"/>
                    <a:gd name="T10" fmla="*/ 12 w 144"/>
                    <a:gd name="T11" fmla="*/ 1 h 22"/>
                    <a:gd name="T12" fmla="*/ 12 w 144"/>
                    <a:gd name="T13" fmla="*/ 2 h 22"/>
                    <a:gd name="T14" fmla="*/ 8 w 144"/>
                    <a:gd name="T15" fmla="*/ 2 h 22"/>
                    <a:gd name="T16" fmla="*/ 4 w 144"/>
                    <a:gd name="T17" fmla="*/ 2 h 22"/>
                    <a:gd name="T18" fmla="*/ 4 w 144"/>
                    <a:gd name="T19" fmla="*/ 2 h 22"/>
                    <a:gd name="T20" fmla="*/ 0 w 144"/>
                    <a:gd name="T21" fmla="*/ 2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4"/>
                    <a:gd name="T34" fmla="*/ 0 h 22"/>
                    <a:gd name="T35" fmla="*/ 144 w 14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2">
                      <a:moveTo>
                        <a:pt x="0" y="17"/>
                      </a:moveTo>
                      <a:lnTo>
                        <a:pt x="0" y="6"/>
                      </a:lnTo>
                      <a:lnTo>
                        <a:pt x="46" y="6"/>
                      </a:lnTo>
                      <a:cubicBezTo>
                        <a:pt x="62" y="0"/>
                        <a:pt x="82" y="0"/>
                        <a:pt x="98" y="6"/>
                      </a:cubicBezTo>
                      <a:lnTo>
                        <a:pt x="144" y="6"/>
                      </a:lnTo>
                      <a:lnTo>
                        <a:pt x="144" y="17"/>
                      </a:lnTo>
                      <a:lnTo>
                        <a:pt x="98" y="17"/>
                      </a:lnTo>
                      <a:cubicBezTo>
                        <a:pt x="81" y="22"/>
                        <a:pt x="62" y="22"/>
                        <a:pt x="46" y="17"/>
                      </a:cubicBezTo>
                      <a:lnTo>
                        <a:pt x="0" y="17"/>
                      </a:lnTo>
                    </a:path>
                  </a:pathLst>
                </a:custGeom>
                <a:noFill/>
                <a:ln w="3175" cap="rnd">
                  <a:solidFill>
                    <a:srgbClr val="000000"/>
                  </a:solidFill>
                  <a:round/>
                  <a:headEnd/>
                  <a:tailEnd/>
                </a:ln>
              </p:spPr>
              <p:txBody>
                <a:bodyPr/>
                <a:lstStyle/>
                <a:p>
                  <a:endParaRPr lang="en-US"/>
                </a:p>
              </p:txBody>
            </p:sp>
            <p:pic>
              <p:nvPicPr>
                <p:cNvPr id="2240" name="Picture 88"/>
                <p:cNvPicPr>
                  <a:picLocks noChangeAspect="1" noChangeArrowheads="1"/>
                </p:cNvPicPr>
                <p:nvPr/>
              </p:nvPicPr>
              <p:blipFill>
                <a:blip r:embed="rId19" cstate="print"/>
                <a:srcRect/>
                <a:stretch>
                  <a:fillRect/>
                </a:stretch>
              </p:blipFill>
              <p:spPr bwMode="auto">
                <a:xfrm>
                  <a:off x="410" y="1432"/>
                  <a:ext cx="42" cy="94"/>
                </a:xfrm>
                <a:prstGeom prst="rect">
                  <a:avLst/>
                </a:prstGeom>
                <a:noFill/>
                <a:ln w="9525">
                  <a:noFill/>
                  <a:miter lim="800000"/>
                  <a:headEnd/>
                  <a:tailEnd/>
                </a:ln>
              </p:spPr>
            </p:pic>
            <p:pic>
              <p:nvPicPr>
                <p:cNvPr id="2241" name="Picture 89"/>
                <p:cNvPicPr>
                  <a:picLocks noChangeAspect="1" noChangeArrowheads="1"/>
                </p:cNvPicPr>
                <p:nvPr/>
              </p:nvPicPr>
              <p:blipFill>
                <a:blip r:embed="rId20" cstate="print"/>
                <a:srcRect/>
                <a:stretch>
                  <a:fillRect/>
                </a:stretch>
              </p:blipFill>
              <p:spPr bwMode="auto">
                <a:xfrm>
                  <a:off x="410" y="1432"/>
                  <a:ext cx="42" cy="94"/>
                </a:xfrm>
                <a:prstGeom prst="rect">
                  <a:avLst/>
                </a:prstGeom>
                <a:noFill/>
                <a:ln w="9525">
                  <a:noFill/>
                  <a:miter lim="800000"/>
                  <a:headEnd/>
                  <a:tailEnd/>
                </a:ln>
              </p:spPr>
            </p:pic>
            <p:sp>
              <p:nvSpPr>
                <p:cNvPr id="2242" name="Freeform 90"/>
                <p:cNvSpPr>
                  <a:spLocks noEditPoints="1"/>
                </p:cNvSpPr>
                <p:nvPr/>
              </p:nvSpPr>
              <p:spPr bwMode="auto">
                <a:xfrm>
                  <a:off x="412" y="1438"/>
                  <a:ext cx="38" cy="94"/>
                </a:xfrm>
                <a:custGeom>
                  <a:avLst/>
                  <a:gdLst>
                    <a:gd name="T0" fmla="*/ 27 w 38"/>
                    <a:gd name="T1" fmla="*/ 5 h 94"/>
                    <a:gd name="T2" fmla="*/ 37 w 38"/>
                    <a:gd name="T3" fmla="*/ 5 h 94"/>
                    <a:gd name="T4" fmla="*/ 37 w 38"/>
                    <a:gd name="T5" fmla="*/ 0 h 94"/>
                    <a:gd name="T6" fmla="*/ 27 w 38"/>
                    <a:gd name="T7" fmla="*/ 0 h 94"/>
                    <a:gd name="T8" fmla="*/ 27 w 38"/>
                    <a:gd name="T9" fmla="*/ 5 h 94"/>
                    <a:gd name="T10" fmla="*/ 16 w 38"/>
                    <a:gd name="T11" fmla="*/ 4 h 94"/>
                    <a:gd name="T12" fmla="*/ 10 w 38"/>
                    <a:gd name="T13" fmla="*/ 8 h 94"/>
                    <a:gd name="T14" fmla="*/ 10 w 38"/>
                    <a:gd name="T15" fmla="*/ 1 h 94"/>
                    <a:gd name="T16" fmla="*/ 16 w 38"/>
                    <a:gd name="T17" fmla="*/ 4 h 94"/>
                    <a:gd name="T18" fmla="*/ 0 w 38"/>
                    <a:gd name="T19" fmla="*/ 4 h 94"/>
                    <a:gd name="T20" fmla="*/ 6 w 38"/>
                    <a:gd name="T21" fmla="*/ 1 h 94"/>
                    <a:gd name="T22" fmla="*/ 6 w 38"/>
                    <a:gd name="T23" fmla="*/ 8 h 94"/>
                    <a:gd name="T24" fmla="*/ 0 w 38"/>
                    <a:gd name="T25" fmla="*/ 4 h 94"/>
                    <a:gd name="T26" fmla="*/ 21 w 38"/>
                    <a:gd name="T27" fmla="*/ 59 h 94"/>
                    <a:gd name="T28" fmla="*/ 35 w 38"/>
                    <a:gd name="T29" fmla="*/ 59 h 94"/>
                    <a:gd name="T30" fmla="*/ 35 w 38"/>
                    <a:gd name="T31" fmla="*/ 55 h 94"/>
                    <a:gd name="T32" fmla="*/ 21 w 38"/>
                    <a:gd name="T33" fmla="*/ 55 h 94"/>
                    <a:gd name="T34" fmla="*/ 21 w 38"/>
                    <a:gd name="T35" fmla="*/ 59 h 94"/>
                    <a:gd name="T36" fmla="*/ 24 w 38"/>
                    <a:gd name="T37" fmla="*/ 94 h 94"/>
                    <a:gd name="T38" fmla="*/ 38 w 38"/>
                    <a:gd name="T39" fmla="*/ 94 h 94"/>
                    <a:gd name="T40" fmla="*/ 38 w 38"/>
                    <a:gd name="T41" fmla="*/ 91 h 94"/>
                    <a:gd name="T42" fmla="*/ 24 w 38"/>
                    <a:gd name="T43" fmla="*/ 91 h 94"/>
                    <a:gd name="T44" fmla="*/ 24 w 38"/>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94"/>
                    <a:gd name="T71" fmla="*/ 38 w 38"/>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94">
                      <a:moveTo>
                        <a:pt x="27" y="5"/>
                      </a:moveTo>
                      <a:lnTo>
                        <a:pt x="37" y="5"/>
                      </a:lnTo>
                      <a:lnTo>
                        <a:pt x="37" y="0"/>
                      </a:lnTo>
                      <a:lnTo>
                        <a:pt x="27" y="0"/>
                      </a:lnTo>
                      <a:lnTo>
                        <a:pt x="27" y="5"/>
                      </a:lnTo>
                      <a:moveTo>
                        <a:pt x="16" y="4"/>
                      </a:moveTo>
                      <a:lnTo>
                        <a:pt x="10" y="8"/>
                      </a:lnTo>
                      <a:lnTo>
                        <a:pt x="10" y="1"/>
                      </a:lnTo>
                      <a:lnTo>
                        <a:pt x="16" y="4"/>
                      </a:lnTo>
                      <a:moveTo>
                        <a:pt x="0" y="4"/>
                      </a:moveTo>
                      <a:lnTo>
                        <a:pt x="6" y="1"/>
                      </a:lnTo>
                      <a:lnTo>
                        <a:pt x="6" y="8"/>
                      </a:lnTo>
                      <a:lnTo>
                        <a:pt x="0" y="4"/>
                      </a:lnTo>
                      <a:moveTo>
                        <a:pt x="21" y="59"/>
                      </a:moveTo>
                      <a:lnTo>
                        <a:pt x="35" y="59"/>
                      </a:lnTo>
                      <a:lnTo>
                        <a:pt x="35" y="55"/>
                      </a:lnTo>
                      <a:lnTo>
                        <a:pt x="21" y="55"/>
                      </a:lnTo>
                      <a:lnTo>
                        <a:pt x="21" y="59"/>
                      </a:lnTo>
                      <a:moveTo>
                        <a:pt x="24" y="94"/>
                      </a:moveTo>
                      <a:lnTo>
                        <a:pt x="38" y="94"/>
                      </a:lnTo>
                      <a:lnTo>
                        <a:pt x="38" y="91"/>
                      </a:lnTo>
                      <a:lnTo>
                        <a:pt x="24" y="91"/>
                      </a:lnTo>
                      <a:lnTo>
                        <a:pt x="24" y="94"/>
                      </a:lnTo>
                    </a:path>
                  </a:pathLst>
                </a:custGeom>
                <a:noFill/>
                <a:ln w="3175" cap="rnd">
                  <a:solidFill>
                    <a:srgbClr val="000000"/>
                  </a:solidFill>
                  <a:round/>
                  <a:headEnd/>
                  <a:tailEnd/>
                </a:ln>
              </p:spPr>
              <p:txBody>
                <a:bodyPr/>
                <a:lstStyle/>
                <a:p>
                  <a:endParaRPr lang="en-US"/>
                </a:p>
              </p:txBody>
            </p:sp>
            <p:sp>
              <p:nvSpPr>
                <p:cNvPr id="2243" name="Freeform 91"/>
                <p:cNvSpPr>
                  <a:spLocks noEditPoints="1"/>
                </p:cNvSpPr>
                <p:nvPr/>
              </p:nvSpPr>
              <p:spPr bwMode="auto">
                <a:xfrm>
                  <a:off x="373" y="1439"/>
                  <a:ext cx="8" cy="57"/>
                </a:xfrm>
                <a:custGeom>
                  <a:avLst/>
                  <a:gdLst>
                    <a:gd name="T0" fmla="*/ 2 w 8"/>
                    <a:gd name="T1" fmla="*/ 0 h 57"/>
                    <a:gd name="T2" fmla="*/ 8 w 8"/>
                    <a:gd name="T3" fmla="*/ 0 h 57"/>
                    <a:gd name="T4" fmla="*/ 0 w 8"/>
                    <a:gd name="T5" fmla="*/ 57 h 57"/>
                    <a:gd name="T6" fmla="*/ 7 w 8"/>
                    <a:gd name="T7" fmla="*/ 57 h 57"/>
                    <a:gd name="T8" fmla="*/ 0 60000 65536"/>
                    <a:gd name="T9" fmla="*/ 0 60000 65536"/>
                    <a:gd name="T10" fmla="*/ 0 60000 65536"/>
                    <a:gd name="T11" fmla="*/ 0 60000 65536"/>
                    <a:gd name="T12" fmla="*/ 0 w 8"/>
                    <a:gd name="T13" fmla="*/ 0 h 57"/>
                    <a:gd name="T14" fmla="*/ 8 w 8"/>
                    <a:gd name="T15" fmla="*/ 57 h 57"/>
                  </a:gdLst>
                  <a:ahLst/>
                  <a:cxnLst>
                    <a:cxn ang="T8">
                      <a:pos x="T0" y="T1"/>
                    </a:cxn>
                    <a:cxn ang="T9">
                      <a:pos x="T2" y="T3"/>
                    </a:cxn>
                    <a:cxn ang="T10">
                      <a:pos x="T4" y="T5"/>
                    </a:cxn>
                    <a:cxn ang="T11">
                      <a:pos x="T6" y="T7"/>
                    </a:cxn>
                  </a:cxnLst>
                  <a:rect l="T12" t="T13" r="T14" b="T15"/>
                  <a:pathLst>
                    <a:path w="8" h="57">
                      <a:moveTo>
                        <a:pt x="2" y="0"/>
                      </a:moveTo>
                      <a:lnTo>
                        <a:pt x="8" y="0"/>
                      </a:lnTo>
                      <a:moveTo>
                        <a:pt x="0" y="57"/>
                      </a:moveTo>
                      <a:lnTo>
                        <a:pt x="7" y="57"/>
                      </a:lnTo>
                    </a:path>
                  </a:pathLst>
                </a:custGeom>
                <a:noFill/>
                <a:ln w="4763">
                  <a:solidFill>
                    <a:srgbClr val="00FF00"/>
                  </a:solidFill>
                  <a:miter lim="800000"/>
                  <a:headEnd/>
                  <a:tailEnd/>
                </a:ln>
              </p:spPr>
              <p:txBody>
                <a:bodyPr/>
                <a:lstStyle/>
                <a:p>
                  <a:endParaRPr lang="en-US"/>
                </a:p>
              </p:txBody>
            </p:sp>
            <p:sp>
              <p:nvSpPr>
                <p:cNvPr id="2244" name="Rectangle 92"/>
                <p:cNvSpPr>
                  <a:spLocks noChangeArrowheads="1"/>
                </p:cNvSpPr>
                <p:nvPr/>
              </p:nvSpPr>
              <p:spPr bwMode="auto">
                <a:xfrm>
                  <a:off x="350" y="1663"/>
                  <a:ext cx="8" cy="111"/>
                </a:xfrm>
                <a:prstGeom prst="rect">
                  <a:avLst/>
                </a:prstGeom>
                <a:solidFill>
                  <a:srgbClr val="B6B6B6"/>
                </a:solidFill>
                <a:ln w="9525">
                  <a:noFill/>
                  <a:miter lim="800000"/>
                  <a:headEnd/>
                  <a:tailEnd/>
                </a:ln>
              </p:spPr>
              <p:txBody>
                <a:bodyPr/>
                <a:lstStyle/>
                <a:p>
                  <a:pPr eaLnBrk="0" hangingPunct="0"/>
                  <a:endParaRPr lang="en-US" sz="1600" b="1" i="1">
                    <a:latin typeface="Helvetica" pitchFamily="34" charset="0"/>
                  </a:endParaRPr>
                </a:p>
              </p:txBody>
            </p:sp>
            <p:sp>
              <p:nvSpPr>
                <p:cNvPr id="2245" name="Rectangle 93"/>
                <p:cNvSpPr>
                  <a:spLocks noChangeArrowheads="1"/>
                </p:cNvSpPr>
                <p:nvPr/>
              </p:nvSpPr>
              <p:spPr bwMode="auto">
                <a:xfrm>
                  <a:off x="358" y="1663"/>
                  <a:ext cx="9" cy="111"/>
                </a:xfrm>
                <a:prstGeom prst="rect">
                  <a:avLst/>
                </a:prstGeom>
                <a:solidFill>
                  <a:srgbClr val="717171"/>
                </a:solidFill>
                <a:ln w="9525">
                  <a:noFill/>
                  <a:miter lim="800000"/>
                  <a:headEnd/>
                  <a:tailEnd/>
                </a:ln>
              </p:spPr>
              <p:txBody>
                <a:bodyPr/>
                <a:lstStyle/>
                <a:p>
                  <a:pPr eaLnBrk="0" hangingPunct="0"/>
                  <a:endParaRPr lang="en-US" sz="1600" b="1" i="1">
                    <a:latin typeface="Helvetica" pitchFamily="34" charset="0"/>
                  </a:endParaRPr>
                </a:p>
              </p:txBody>
            </p:sp>
            <p:sp>
              <p:nvSpPr>
                <p:cNvPr id="2246" name="Rectangle 94"/>
                <p:cNvSpPr>
                  <a:spLocks noChangeArrowheads="1"/>
                </p:cNvSpPr>
                <p:nvPr/>
              </p:nvSpPr>
              <p:spPr bwMode="auto">
                <a:xfrm>
                  <a:off x="367" y="1663"/>
                  <a:ext cx="8" cy="111"/>
                </a:xfrm>
                <a:prstGeom prst="rect">
                  <a:avLst/>
                </a:prstGeom>
                <a:solidFill>
                  <a:srgbClr val="878787"/>
                </a:solidFill>
                <a:ln w="9525">
                  <a:noFill/>
                  <a:miter lim="800000"/>
                  <a:headEnd/>
                  <a:tailEnd/>
                </a:ln>
              </p:spPr>
              <p:txBody>
                <a:bodyPr/>
                <a:lstStyle/>
                <a:p>
                  <a:pPr eaLnBrk="0" hangingPunct="0"/>
                  <a:endParaRPr lang="en-US" sz="1600" b="1" i="1">
                    <a:latin typeface="Helvetica" pitchFamily="34" charset="0"/>
                  </a:endParaRPr>
                </a:p>
              </p:txBody>
            </p:sp>
            <p:sp>
              <p:nvSpPr>
                <p:cNvPr id="2247" name="Rectangle 95"/>
                <p:cNvSpPr>
                  <a:spLocks noChangeArrowheads="1"/>
                </p:cNvSpPr>
                <p:nvPr/>
              </p:nvSpPr>
              <p:spPr bwMode="auto">
                <a:xfrm>
                  <a:off x="375" y="1663"/>
                  <a:ext cx="9" cy="111"/>
                </a:xfrm>
                <a:prstGeom prst="rect">
                  <a:avLst/>
                </a:prstGeom>
                <a:solidFill>
                  <a:srgbClr val="9C9C9C"/>
                </a:solidFill>
                <a:ln w="9525">
                  <a:noFill/>
                  <a:miter lim="800000"/>
                  <a:headEnd/>
                  <a:tailEnd/>
                </a:ln>
              </p:spPr>
              <p:txBody>
                <a:bodyPr/>
                <a:lstStyle/>
                <a:p>
                  <a:pPr eaLnBrk="0" hangingPunct="0"/>
                  <a:endParaRPr lang="en-US" sz="1600" b="1" i="1">
                    <a:latin typeface="Helvetica" pitchFamily="34" charset="0"/>
                  </a:endParaRPr>
                </a:p>
              </p:txBody>
            </p:sp>
            <p:sp>
              <p:nvSpPr>
                <p:cNvPr id="2248" name="Rectangle 96"/>
                <p:cNvSpPr>
                  <a:spLocks noChangeArrowheads="1"/>
                </p:cNvSpPr>
                <p:nvPr/>
              </p:nvSpPr>
              <p:spPr bwMode="auto">
                <a:xfrm>
                  <a:off x="384" y="1663"/>
                  <a:ext cx="9" cy="111"/>
                </a:xfrm>
                <a:prstGeom prst="rect">
                  <a:avLst/>
                </a:prstGeom>
                <a:solidFill>
                  <a:srgbClr val="B1B1B1"/>
                </a:solidFill>
                <a:ln w="9525">
                  <a:noFill/>
                  <a:miter lim="800000"/>
                  <a:headEnd/>
                  <a:tailEnd/>
                </a:ln>
              </p:spPr>
              <p:txBody>
                <a:bodyPr/>
                <a:lstStyle/>
                <a:p>
                  <a:pPr eaLnBrk="0" hangingPunct="0"/>
                  <a:endParaRPr lang="en-US" sz="1600" b="1" i="1">
                    <a:latin typeface="Helvetica" pitchFamily="34" charset="0"/>
                  </a:endParaRPr>
                </a:p>
              </p:txBody>
            </p:sp>
            <p:sp>
              <p:nvSpPr>
                <p:cNvPr id="2249" name="Rectangle 97"/>
                <p:cNvSpPr>
                  <a:spLocks noChangeArrowheads="1"/>
                </p:cNvSpPr>
                <p:nvPr/>
              </p:nvSpPr>
              <p:spPr bwMode="auto">
                <a:xfrm>
                  <a:off x="427" y="1663"/>
                  <a:ext cx="8" cy="111"/>
                </a:xfrm>
                <a:prstGeom prst="rect">
                  <a:avLst/>
                </a:prstGeom>
                <a:solidFill>
                  <a:srgbClr val="757575"/>
                </a:solidFill>
                <a:ln w="9525">
                  <a:noFill/>
                  <a:miter lim="800000"/>
                  <a:headEnd/>
                  <a:tailEnd/>
                </a:ln>
              </p:spPr>
              <p:txBody>
                <a:bodyPr/>
                <a:lstStyle/>
                <a:p>
                  <a:pPr eaLnBrk="0" hangingPunct="0"/>
                  <a:endParaRPr lang="en-US" sz="1600" b="1" i="1">
                    <a:latin typeface="Helvetica" pitchFamily="34" charset="0"/>
                  </a:endParaRPr>
                </a:p>
              </p:txBody>
            </p:sp>
            <p:sp>
              <p:nvSpPr>
                <p:cNvPr id="2250" name="Rectangle 98"/>
                <p:cNvSpPr>
                  <a:spLocks noChangeArrowheads="1"/>
                </p:cNvSpPr>
                <p:nvPr/>
              </p:nvSpPr>
              <p:spPr bwMode="auto">
                <a:xfrm>
                  <a:off x="435" y="1663"/>
                  <a:ext cx="9" cy="111"/>
                </a:xfrm>
                <a:prstGeom prst="rect">
                  <a:avLst/>
                </a:prstGeom>
                <a:solidFill>
                  <a:srgbClr val="BABABA"/>
                </a:solidFill>
                <a:ln w="9525">
                  <a:noFill/>
                  <a:miter lim="800000"/>
                  <a:headEnd/>
                  <a:tailEnd/>
                </a:ln>
              </p:spPr>
              <p:txBody>
                <a:bodyPr/>
                <a:lstStyle/>
                <a:p>
                  <a:pPr eaLnBrk="0" hangingPunct="0"/>
                  <a:endParaRPr lang="en-US" sz="1600" b="1" i="1">
                    <a:latin typeface="Helvetica" pitchFamily="34" charset="0"/>
                  </a:endParaRPr>
                </a:p>
              </p:txBody>
            </p:sp>
            <p:sp>
              <p:nvSpPr>
                <p:cNvPr id="2251" name="Rectangle 99"/>
                <p:cNvSpPr>
                  <a:spLocks noChangeArrowheads="1"/>
                </p:cNvSpPr>
                <p:nvPr/>
              </p:nvSpPr>
              <p:spPr bwMode="auto">
                <a:xfrm>
                  <a:off x="444" y="1663"/>
                  <a:ext cx="8" cy="111"/>
                </a:xfrm>
                <a:prstGeom prst="rect">
                  <a:avLst/>
                </a:prstGeom>
                <a:solidFill>
                  <a:srgbClr val="A5A5A5"/>
                </a:solidFill>
                <a:ln w="9525">
                  <a:noFill/>
                  <a:miter lim="800000"/>
                  <a:headEnd/>
                  <a:tailEnd/>
                </a:ln>
              </p:spPr>
              <p:txBody>
                <a:bodyPr/>
                <a:lstStyle/>
                <a:p>
                  <a:pPr eaLnBrk="0" hangingPunct="0"/>
                  <a:endParaRPr lang="en-US" sz="1600" b="1" i="1">
                    <a:latin typeface="Helvetica" pitchFamily="34" charset="0"/>
                  </a:endParaRPr>
                </a:p>
              </p:txBody>
            </p:sp>
            <p:sp>
              <p:nvSpPr>
                <p:cNvPr id="2252" name="Rectangle 100"/>
                <p:cNvSpPr>
                  <a:spLocks noChangeArrowheads="1"/>
                </p:cNvSpPr>
                <p:nvPr/>
              </p:nvSpPr>
              <p:spPr bwMode="auto">
                <a:xfrm>
                  <a:off x="452" y="1663"/>
                  <a:ext cx="9" cy="111"/>
                </a:xfrm>
                <a:prstGeom prst="rect">
                  <a:avLst/>
                </a:prstGeom>
                <a:solidFill>
                  <a:srgbClr val="8F8F8F"/>
                </a:solidFill>
                <a:ln w="9525">
                  <a:noFill/>
                  <a:miter lim="800000"/>
                  <a:headEnd/>
                  <a:tailEnd/>
                </a:ln>
              </p:spPr>
              <p:txBody>
                <a:bodyPr/>
                <a:lstStyle/>
                <a:p>
                  <a:pPr eaLnBrk="0" hangingPunct="0"/>
                  <a:endParaRPr lang="en-US" sz="1600" b="1" i="1">
                    <a:latin typeface="Helvetica" pitchFamily="34" charset="0"/>
                  </a:endParaRPr>
                </a:p>
              </p:txBody>
            </p:sp>
            <p:sp>
              <p:nvSpPr>
                <p:cNvPr id="2253" name="Rectangle 101"/>
                <p:cNvSpPr>
                  <a:spLocks noChangeArrowheads="1"/>
                </p:cNvSpPr>
                <p:nvPr/>
              </p:nvSpPr>
              <p:spPr bwMode="auto">
                <a:xfrm>
                  <a:off x="461" y="1663"/>
                  <a:ext cx="9" cy="111"/>
                </a:xfrm>
                <a:prstGeom prst="rect">
                  <a:avLst/>
                </a:prstGeom>
                <a:solidFill>
                  <a:srgbClr val="7B7B7B"/>
                </a:solidFill>
                <a:ln w="9525">
                  <a:noFill/>
                  <a:miter lim="800000"/>
                  <a:headEnd/>
                  <a:tailEnd/>
                </a:ln>
              </p:spPr>
              <p:txBody>
                <a:bodyPr/>
                <a:lstStyle/>
                <a:p>
                  <a:pPr eaLnBrk="0" hangingPunct="0"/>
                  <a:endParaRPr lang="en-US" sz="1600" b="1" i="1">
                    <a:latin typeface="Helvetica" pitchFamily="34" charset="0"/>
                  </a:endParaRPr>
                </a:p>
              </p:txBody>
            </p:sp>
            <p:sp>
              <p:nvSpPr>
                <p:cNvPr id="2254" name="Freeform 102"/>
                <p:cNvSpPr>
                  <a:spLocks/>
                </p:cNvSpPr>
                <p:nvPr/>
              </p:nvSpPr>
              <p:spPr bwMode="auto">
                <a:xfrm>
                  <a:off x="335" y="1338"/>
                  <a:ext cx="205" cy="462"/>
                </a:xfrm>
                <a:custGeom>
                  <a:avLst/>
                  <a:gdLst>
                    <a:gd name="T0" fmla="*/ 6 w 205"/>
                    <a:gd name="T1" fmla="*/ 462 h 462"/>
                    <a:gd name="T2" fmla="*/ 6 w 205"/>
                    <a:gd name="T3" fmla="*/ 453 h 462"/>
                    <a:gd name="T4" fmla="*/ 0 w 205"/>
                    <a:gd name="T5" fmla="*/ 453 h 462"/>
                    <a:gd name="T6" fmla="*/ 0 w 205"/>
                    <a:gd name="T7" fmla="*/ 51 h 462"/>
                    <a:gd name="T8" fmla="*/ 51 w 205"/>
                    <a:gd name="T9" fmla="*/ 0 h 462"/>
                    <a:gd name="T10" fmla="*/ 205 w 205"/>
                    <a:gd name="T11" fmla="*/ 0 h 462"/>
                    <a:gd name="T12" fmla="*/ 205 w 205"/>
                    <a:gd name="T13" fmla="*/ 401 h 462"/>
                    <a:gd name="T14" fmla="*/ 202 w 205"/>
                    <a:gd name="T15" fmla="*/ 404 h 462"/>
                    <a:gd name="T16" fmla="*/ 202 w 205"/>
                    <a:gd name="T17" fmla="*/ 407 h 462"/>
                    <a:gd name="T18" fmla="*/ 147 w 205"/>
                    <a:gd name="T19" fmla="*/ 462 h 462"/>
                    <a:gd name="T20" fmla="*/ 6 w 205"/>
                    <a:gd name="T21" fmla="*/ 462 h 4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462"/>
                    <a:gd name="T35" fmla="*/ 205 w 205"/>
                    <a:gd name="T36" fmla="*/ 462 h 4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462">
                      <a:moveTo>
                        <a:pt x="6" y="462"/>
                      </a:moveTo>
                      <a:lnTo>
                        <a:pt x="6" y="453"/>
                      </a:lnTo>
                      <a:lnTo>
                        <a:pt x="0" y="453"/>
                      </a:lnTo>
                      <a:lnTo>
                        <a:pt x="0" y="51"/>
                      </a:lnTo>
                      <a:lnTo>
                        <a:pt x="51" y="0"/>
                      </a:lnTo>
                      <a:lnTo>
                        <a:pt x="205" y="0"/>
                      </a:lnTo>
                      <a:lnTo>
                        <a:pt x="205" y="401"/>
                      </a:lnTo>
                      <a:lnTo>
                        <a:pt x="202" y="404"/>
                      </a:lnTo>
                      <a:lnTo>
                        <a:pt x="202" y="407"/>
                      </a:lnTo>
                      <a:lnTo>
                        <a:pt x="147" y="462"/>
                      </a:lnTo>
                      <a:lnTo>
                        <a:pt x="6" y="462"/>
                      </a:lnTo>
                    </a:path>
                  </a:pathLst>
                </a:custGeom>
                <a:noFill/>
                <a:ln w="12700" cap="rnd">
                  <a:solidFill>
                    <a:srgbClr val="000000"/>
                  </a:solidFill>
                  <a:round/>
                  <a:headEnd/>
                  <a:tailEnd/>
                </a:ln>
              </p:spPr>
              <p:txBody>
                <a:bodyPr/>
                <a:lstStyle/>
                <a:p>
                  <a:endParaRPr lang="en-US"/>
                </a:p>
              </p:txBody>
            </p:sp>
          </p:grpSp>
          <p:sp>
            <p:nvSpPr>
              <p:cNvPr id="2208" name="Rectangle 103"/>
              <p:cNvSpPr>
                <a:spLocks noChangeArrowheads="1"/>
              </p:cNvSpPr>
              <p:nvPr/>
            </p:nvSpPr>
            <p:spPr bwMode="auto">
              <a:xfrm>
                <a:off x="386" y="3156"/>
                <a:ext cx="929" cy="932"/>
              </a:xfrm>
              <a:prstGeom prst="rect">
                <a:avLst/>
              </a:prstGeom>
              <a:noFill/>
              <a:ln w="9525">
                <a:solidFill>
                  <a:schemeClr val="tx1"/>
                </a:solidFill>
                <a:miter lim="800000"/>
                <a:headEnd/>
                <a:tailEnd type="none" w="lg" len="lg"/>
              </a:ln>
            </p:spPr>
            <p:txBody>
              <a:bodyPr wrap="none" anchor="ctr"/>
              <a:lstStyle/>
              <a:p>
                <a:pPr eaLnBrk="0" hangingPunct="0"/>
                <a:endParaRPr lang="en-US" sz="1600" b="1" i="1">
                  <a:latin typeface="Helvetica" pitchFamily="34" charset="0"/>
                </a:endParaRPr>
              </a:p>
            </p:txBody>
          </p:sp>
          <p:sp>
            <p:nvSpPr>
              <p:cNvPr id="2209" name="Text Box 104"/>
              <p:cNvSpPr txBox="1">
                <a:spLocks noChangeArrowheads="1"/>
              </p:cNvSpPr>
              <p:nvPr/>
            </p:nvSpPr>
            <p:spPr bwMode="auto">
              <a:xfrm>
                <a:off x="392" y="3173"/>
                <a:ext cx="1028" cy="252"/>
              </a:xfrm>
              <a:prstGeom prst="rect">
                <a:avLst/>
              </a:prstGeom>
              <a:noFill/>
              <a:ln w="9525">
                <a:noFill/>
                <a:miter lim="800000"/>
                <a:headEnd/>
                <a:tailEnd type="none" w="lg" len="lg"/>
              </a:ln>
            </p:spPr>
            <p:txBody>
              <a:bodyPr>
                <a:spAutoFit/>
              </a:bodyPr>
              <a:lstStyle/>
              <a:p>
                <a:pPr eaLnBrk="0" hangingPunct="0"/>
                <a:r>
                  <a:rPr lang="en-US" sz="1400" b="1">
                    <a:solidFill>
                      <a:srgbClr val="C00000"/>
                    </a:solidFill>
                  </a:rPr>
                  <a:t>Local CZO DB</a:t>
                </a:r>
              </a:p>
            </p:txBody>
          </p:sp>
        </p:grpSp>
      </p:grpSp>
      <p:grpSp>
        <p:nvGrpSpPr>
          <p:cNvPr id="10" name="Group 349"/>
          <p:cNvGrpSpPr>
            <a:grpSpLocks/>
          </p:cNvGrpSpPr>
          <p:nvPr/>
        </p:nvGrpSpPr>
        <p:grpSpPr bwMode="auto">
          <a:xfrm>
            <a:off x="5326063" y="4378325"/>
            <a:ext cx="1531937" cy="1366838"/>
            <a:chOff x="871155" y="3830678"/>
            <a:chExt cx="1641476" cy="1776456"/>
          </a:xfrm>
        </p:grpSpPr>
        <p:sp>
          <p:nvSpPr>
            <p:cNvPr id="2108" name="AutoShape 9"/>
            <p:cNvSpPr>
              <a:spLocks noChangeAspect="1" noChangeArrowheads="1" noTextEdit="1"/>
            </p:cNvSpPr>
            <p:nvPr/>
          </p:nvSpPr>
          <p:spPr bwMode="auto">
            <a:xfrm>
              <a:off x="1001330" y="3830678"/>
              <a:ext cx="611188" cy="990600"/>
            </a:xfrm>
            <a:prstGeom prst="rect">
              <a:avLst/>
            </a:prstGeom>
            <a:noFill/>
            <a:ln w="9525">
              <a:noFill/>
              <a:miter lim="800000"/>
              <a:headEnd/>
              <a:tailEnd/>
            </a:ln>
          </p:spPr>
          <p:txBody>
            <a:bodyPr/>
            <a:lstStyle/>
            <a:p>
              <a:endParaRPr lang="en-US"/>
            </a:p>
          </p:txBody>
        </p:sp>
        <p:grpSp>
          <p:nvGrpSpPr>
            <p:cNvPr id="11" name="Group 10"/>
            <p:cNvGrpSpPr>
              <a:grpSpLocks/>
            </p:cNvGrpSpPr>
            <p:nvPr/>
          </p:nvGrpSpPr>
          <p:grpSpPr bwMode="auto">
            <a:xfrm>
              <a:off x="871155" y="4127575"/>
              <a:ext cx="1641476" cy="1479559"/>
              <a:chOff x="386" y="3156"/>
              <a:chExt cx="1034" cy="932"/>
            </a:xfrm>
          </p:grpSpPr>
          <p:grpSp>
            <p:nvGrpSpPr>
              <p:cNvPr id="12" name="Group 11"/>
              <p:cNvGrpSpPr>
                <a:grpSpLocks/>
              </p:cNvGrpSpPr>
              <p:nvPr/>
            </p:nvGrpSpPr>
            <p:grpSpPr bwMode="auto">
              <a:xfrm>
                <a:off x="490" y="3519"/>
                <a:ext cx="268" cy="491"/>
                <a:chOff x="335" y="1338"/>
                <a:chExt cx="205" cy="462"/>
              </a:xfrm>
            </p:grpSpPr>
            <p:sp>
              <p:nvSpPr>
                <p:cNvPr id="2159" name="Freeform 12"/>
                <p:cNvSpPr>
                  <a:spLocks/>
                </p:cNvSpPr>
                <p:nvPr/>
              </p:nvSpPr>
              <p:spPr bwMode="auto">
                <a:xfrm>
                  <a:off x="482" y="1736"/>
                  <a:ext cx="55" cy="64"/>
                </a:xfrm>
                <a:custGeom>
                  <a:avLst/>
                  <a:gdLst>
                    <a:gd name="T0" fmla="*/ 0 w 55"/>
                    <a:gd name="T1" fmla="*/ 64 h 64"/>
                    <a:gd name="T2" fmla="*/ 55 w 55"/>
                    <a:gd name="T3" fmla="*/ 9 h 64"/>
                    <a:gd name="T4" fmla="*/ 55 w 55"/>
                    <a:gd name="T5" fmla="*/ 0 h 64"/>
                    <a:gd name="T6" fmla="*/ 0 w 55"/>
                    <a:gd name="T7" fmla="*/ 55 h 64"/>
                    <a:gd name="T8" fmla="*/ 0 w 55"/>
                    <a:gd name="T9" fmla="*/ 64 h 64"/>
                    <a:gd name="T10" fmla="*/ 0 60000 65536"/>
                    <a:gd name="T11" fmla="*/ 0 60000 65536"/>
                    <a:gd name="T12" fmla="*/ 0 60000 65536"/>
                    <a:gd name="T13" fmla="*/ 0 60000 65536"/>
                    <a:gd name="T14" fmla="*/ 0 60000 65536"/>
                    <a:gd name="T15" fmla="*/ 0 w 55"/>
                    <a:gd name="T16" fmla="*/ 0 h 64"/>
                    <a:gd name="T17" fmla="*/ 55 w 55"/>
                    <a:gd name="T18" fmla="*/ 64 h 64"/>
                  </a:gdLst>
                  <a:ahLst/>
                  <a:cxnLst>
                    <a:cxn ang="T10">
                      <a:pos x="T0" y="T1"/>
                    </a:cxn>
                    <a:cxn ang="T11">
                      <a:pos x="T2" y="T3"/>
                    </a:cxn>
                    <a:cxn ang="T12">
                      <a:pos x="T4" y="T5"/>
                    </a:cxn>
                    <a:cxn ang="T13">
                      <a:pos x="T6" y="T7"/>
                    </a:cxn>
                    <a:cxn ang="T14">
                      <a:pos x="T8" y="T9"/>
                    </a:cxn>
                  </a:cxnLst>
                  <a:rect l="T15" t="T16" r="T17" b="T18"/>
                  <a:pathLst>
                    <a:path w="55" h="64">
                      <a:moveTo>
                        <a:pt x="0" y="64"/>
                      </a:moveTo>
                      <a:lnTo>
                        <a:pt x="55" y="9"/>
                      </a:lnTo>
                      <a:lnTo>
                        <a:pt x="55" y="0"/>
                      </a:lnTo>
                      <a:lnTo>
                        <a:pt x="0" y="55"/>
                      </a:lnTo>
                      <a:lnTo>
                        <a:pt x="0" y="64"/>
                      </a:lnTo>
                      <a:close/>
                    </a:path>
                  </a:pathLst>
                </a:custGeom>
                <a:solidFill>
                  <a:srgbClr val="9A9A9A"/>
                </a:solidFill>
                <a:ln w="9525">
                  <a:noFill/>
                  <a:round/>
                  <a:headEnd/>
                  <a:tailEnd/>
                </a:ln>
              </p:spPr>
              <p:txBody>
                <a:bodyPr/>
                <a:lstStyle/>
                <a:p>
                  <a:endParaRPr lang="en-US"/>
                </a:p>
              </p:txBody>
            </p:sp>
            <p:sp>
              <p:nvSpPr>
                <p:cNvPr id="2160" name="Freeform 13"/>
                <p:cNvSpPr>
                  <a:spLocks/>
                </p:cNvSpPr>
                <p:nvPr/>
              </p:nvSpPr>
              <p:spPr bwMode="auto">
                <a:xfrm>
                  <a:off x="335" y="1338"/>
                  <a:ext cx="205" cy="51"/>
                </a:xfrm>
                <a:custGeom>
                  <a:avLst/>
                  <a:gdLst>
                    <a:gd name="T0" fmla="*/ 0 w 205"/>
                    <a:gd name="T1" fmla="*/ 51 h 51"/>
                    <a:gd name="T2" fmla="*/ 51 w 205"/>
                    <a:gd name="T3" fmla="*/ 0 h 51"/>
                    <a:gd name="T4" fmla="*/ 205 w 205"/>
                    <a:gd name="T5" fmla="*/ 0 h 51"/>
                    <a:gd name="T6" fmla="*/ 154 w 205"/>
                    <a:gd name="T7" fmla="*/ 51 h 51"/>
                    <a:gd name="T8" fmla="*/ 0 w 205"/>
                    <a:gd name="T9" fmla="*/ 51 h 51"/>
                    <a:gd name="T10" fmla="*/ 0 60000 65536"/>
                    <a:gd name="T11" fmla="*/ 0 60000 65536"/>
                    <a:gd name="T12" fmla="*/ 0 60000 65536"/>
                    <a:gd name="T13" fmla="*/ 0 60000 65536"/>
                    <a:gd name="T14" fmla="*/ 0 60000 65536"/>
                    <a:gd name="T15" fmla="*/ 0 w 205"/>
                    <a:gd name="T16" fmla="*/ 0 h 51"/>
                    <a:gd name="T17" fmla="*/ 205 w 205"/>
                    <a:gd name="T18" fmla="*/ 51 h 51"/>
                  </a:gdLst>
                  <a:ahLst/>
                  <a:cxnLst>
                    <a:cxn ang="T10">
                      <a:pos x="T0" y="T1"/>
                    </a:cxn>
                    <a:cxn ang="T11">
                      <a:pos x="T2" y="T3"/>
                    </a:cxn>
                    <a:cxn ang="T12">
                      <a:pos x="T4" y="T5"/>
                    </a:cxn>
                    <a:cxn ang="T13">
                      <a:pos x="T6" y="T7"/>
                    </a:cxn>
                    <a:cxn ang="T14">
                      <a:pos x="T8" y="T9"/>
                    </a:cxn>
                  </a:cxnLst>
                  <a:rect l="T15" t="T16" r="T17" b="T18"/>
                  <a:pathLst>
                    <a:path w="205" h="51">
                      <a:moveTo>
                        <a:pt x="0" y="51"/>
                      </a:moveTo>
                      <a:lnTo>
                        <a:pt x="51" y="0"/>
                      </a:lnTo>
                      <a:lnTo>
                        <a:pt x="205" y="0"/>
                      </a:lnTo>
                      <a:lnTo>
                        <a:pt x="154" y="51"/>
                      </a:lnTo>
                      <a:lnTo>
                        <a:pt x="0" y="51"/>
                      </a:lnTo>
                      <a:close/>
                    </a:path>
                  </a:pathLst>
                </a:custGeom>
                <a:solidFill>
                  <a:srgbClr val="E6E6E6"/>
                </a:solidFill>
                <a:ln w="9525">
                  <a:noFill/>
                  <a:round/>
                  <a:headEnd/>
                  <a:tailEnd/>
                </a:ln>
              </p:spPr>
              <p:txBody>
                <a:bodyPr/>
                <a:lstStyle/>
                <a:p>
                  <a:endParaRPr lang="en-US"/>
                </a:p>
              </p:txBody>
            </p:sp>
            <p:sp>
              <p:nvSpPr>
                <p:cNvPr id="2161" name="Freeform 14"/>
                <p:cNvSpPr>
                  <a:spLocks/>
                </p:cNvSpPr>
                <p:nvPr/>
              </p:nvSpPr>
              <p:spPr bwMode="auto">
                <a:xfrm>
                  <a:off x="489" y="1338"/>
                  <a:ext cx="51" cy="453"/>
                </a:xfrm>
                <a:custGeom>
                  <a:avLst/>
                  <a:gdLst>
                    <a:gd name="T0" fmla="*/ 0 w 51"/>
                    <a:gd name="T1" fmla="*/ 51 h 453"/>
                    <a:gd name="T2" fmla="*/ 51 w 51"/>
                    <a:gd name="T3" fmla="*/ 0 h 453"/>
                    <a:gd name="T4" fmla="*/ 51 w 51"/>
                    <a:gd name="T5" fmla="*/ 401 h 453"/>
                    <a:gd name="T6" fmla="*/ 0 w 51"/>
                    <a:gd name="T7" fmla="*/ 453 h 453"/>
                    <a:gd name="T8" fmla="*/ 0 w 51"/>
                    <a:gd name="T9" fmla="*/ 51 h 453"/>
                    <a:gd name="T10" fmla="*/ 0 60000 65536"/>
                    <a:gd name="T11" fmla="*/ 0 60000 65536"/>
                    <a:gd name="T12" fmla="*/ 0 60000 65536"/>
                    <a:gd name="T13" fmla="*/ 0 60000 65536"/>
                    <a:gd name="T14" fmla="*/ 0 60000 65536"/>
                    <a:gd name="T15" fmla="*/ 0 w 51"/>
                    <a:gd name="T16" fmla="*/ 0 h 453"/>
                    <a:gd name="T17" fmla="*/ 51 w 51"/>
                    <a:gd name="T18" fmla="*/ 453 h 453"/>
                  </a:gdLst>
                  <a:ahLst/>
                  <a:cxnLst>
                    <a:cxn ang="T10">
                      <a:pos x="T0" y="T1"/>
                    </a:cxn>
                    <a:cxn ang="T11">
                      <a:pos x="T2" y="T3"/>
                    </a:cxn>
                    <a:cxn ang="T12">
                      <a:pos x="T4" y="T5"/>
                    </a:cxn>
                    <a:cxn ang="T13">
                      <a:pos x="T6" y="T7"/>
                    </a:cxn>
                    <a:cxn ang="T14">
                      <a:pos x="T8" y="T9"/>
                    </a:cxn>
                  </a:cxnLst>
                  <a:rect l="T15" t="T16" r="T17" b="T18"/>
                  <a:pathLst>
                    <a:path w="51" h="453">
                      <a:moveTo>
                        <a:pt x="0" y="51"/>
                      </a:moveTo>
                      <a:lnTo>
                        <a:pt x="51" y="0"/>
                      </a:lnTo>
                      <a:lnTo>
                        <a:pt x="51" y="401"/>
                      </a:lnTo>
                      <a:lnTo>
                        <a:pt x="0" y="453"/>
                      </a:lnTo>
                      <a:lnTo>
                        <a:pt x="0" y="51"/>
                      </a:lnTo>
                      <a:close/>
                    </a:path>
                  </a:pathLst>
                </a:custGeom>
                <a:solidFill>
                  <a:srgbClr val="9A9A9A"/>
                </a:solidFill>
                <a:ln w="9525">
                  <a:noFill/>
                  <a:round/>
                  <a:headEnd/>
                  <a:tailEnd/>
                </a:ln>
              </p:spPr>
              <p:txBody>
                <a:bodyPr/>
                <a:lstStyle/>
                <a:p>
                  <a:endParaRPr lang="en-US"/>
                </a:p>
              </p:txBody>
            </p:sp>
            <p:sp>
              <p:nvSpPr>
                <p:cNvPr id="2162" name="Rectangle 15"/>
                <p:cNvSpPr>
                  <a:spLocks noChangeArrowheads="1"/>
                </p:cNvSpPr>
                <p:nvPr/>
              </p:nvSpPr>
              <p:spPr bwMode="auto">
                <a:xfrm>
                  <a:off x="335" y="1389"/>
                  <a:ext cx="154" cy="402"/>
                </a:xfrm>
                <a:prstGeom prst="rect">
                  <a:avLst/>
                </a:prstGeom>
                <a:solidFill>
                  <a:srgbClr val="C0C0C0"/>
                </a:solidFill>
                <a:ln w="9525">
                  <a:noFill/>
                  <a:miter lim="800000"/>
                  <a:headEnd/>
                  <a:tailEnd/>
                </a:ln>
              </p:spPr>
              <p:txBody>
                <a:bodyPr/>
                <a:lstStyle/>
                <a:p>
                  <a:pPr eaLnBrk="0" hangingPunct="0"/>
                  <a:endParaRPr lang="en-US" sz="1600" b="1" i="1">
                    <a:latin typeface="Helvetica" pitchFamily="34" charset="0"/>
                  </a:endParaRPr>
                </a:p>
              </p:txBody>
            </p:sp>
            <p:sp>
              <p:nvSpPr>
                <p:cNvPr id="2163" name="Rectangle 16"/>
                <p:cNvSpPr>
                  <a:spLocks noChangeArrowheads="1"/>
                </p:cNvSpPr>
                <p:nvPr/>
              </p:nvSpPr>
              <p:spPr bwMode="auto">
                <a:xfrm>
                  <a:off x="335" y="1389"/>
                  <a:ext cx="154" cy="402"/>
                </a:xfrm>
                <a:prstGeom prst="rect">
                  <a:avLst/>
                </a:prstGeom>
                <a:noFill/>
                <a:ln w="4763" cap="rnd">
                  <a:solidFill>
                    <a:srgbClr val="000000"/>
                  </a:solidFill>
                  <a:round/>
                  <a:headEnd/>
                  <a:tailEnd/>
                </a:ln>
              </p:spPr>
              <p:txBody>
                <a:bodyPr/>
                <a:lstStyle/>
                <a:p>
                  <a:pPr eaLnBrk="0" hangingPunct="0"/>
                  <a:endParaRPr lang="en-US" sz="1600" b="1" i="1">
                    <a:latin typeface="Helvetica" pitchFamily="34" charset="0"/>
                  </a:endParaRPr>
                </a:p>
              </p:txBody>
            </p:sp>
            <p:pic>
              <p:nvPicPr>
                <p:cNvPr id="2164" name="Picture 17"/>
                <p:cNvPicPr>
                  <a:picLocks noChangeAspect="1" noChangeArrowheads="1"/>
                </p:cNvPicPr>
                <p:nvPr/>
              </p:nvPicPr>
              <p:blipFill>
                <a:blip r:embed="rId9" cstate="print"/>
                <a:srcRect/>
                <a:stretch>
                  <a:fillRect/>
                </a:stretch>
              </p:blipFill>
              <p:spPr bwMode="auto">
                <a:xfrm>
                  <a:off x="350" y="1406"/>
                  <a:ext cx="120" cy="248"/>
                </a:xfrm>
                <a:prstGeom prst="rect">
                  <a:avLst/>
                </a:prstGeom>
                <a:noFill/>
                <a:ln w="9525">
                  <a:noFill/>
                  <a:miter lim="800000"/>
                  <a:headEnd/>
                  <a:tailEnd/>
                </a:ln>
              </p:spPr>
            </p:pic>
            <p:sp>
              <p:nvSpPr>
                <p:cNvPr id="2165" name="Rectangle 18"/>
                <p:cNvSpPr>
                  <a:spLocks noChangeArrowheads="1"/>
                </p:cNvSpPr>
                <p:nvPr/>
              </p:nvSpPr>
              <p:spPr bwMode="auto">
                <a:xfrm>
                  <a:off x="354" y="1409"/>
                  <a:ext cx="116" cy="243"/>
                </a:xfrm>
                <a:prstGeom prst="rect">
                  <a:avLst/>
                </a:prstGeom>
                <a:noFill/>
                <a:ln w="4763" cap="rnd">
                  <a:solidFill>
                    <a:srgbClr val="000000"/>
                  </a:solidFill>
                  <a:round/>
                  <a:headEnd/>
                  <a:tailEnd/>
                </a:ln>
              </p:spPr>
              <p:txBody>
                <a:bodyPr/>
                <a:lstStyle/>
                <a:p>
                  <a:pPr eaLnBrk="0" hangingPunct="0"/>
                  <a:endParaRPr lang="en-US" sz="1600" b="1" i="1">
                    <a:latin typeface="Helvetica" pitchFamily="34" charset="0"/>
                  </a:endParaRPr>
                </a:p>
              </p:txBody>
            </p:sp>
            <p:sp>
              <p:nvSpPr>
                <p:cNvPr id="2166" name="Freeform 19"/>
                <p:cNvSpPr>
                  <a:spLocks noEditPoints="1"/>
                </p:cNvSpPr>
                <p:nvPr/>
              </p:nvSpPr>
              <p:spPr bwMode="auto">
                <a:xfrm>
                  <a:off x="368" y="1421"/>
                  <a:ext cx="88" cy="210"/>
                </a:xfrm>
                <a:custGeom>
                  <a:avLst/>
                  <a:gdLst>
                    <a:gd name="T0" fmla="*/ 0 w 88"/>
                    <a:gd name="T1" fmla="*/ 189 h 210"/>
                    <a:gd name="T2" fmla="*/ 88 w 88"/>
                    <a:gd name="T3" fmla="*/ 189 h 210"/>
                    <a:gd name="T4" fmla="*/ 88 w 88"/>
                    <a:gd name="T5" fmla="*/ 210 h 210"/>
                    <a:gd name="T6" fmla="*/ 0 w 88"/>
                    <a:gd name="T7" fmla="*/ 210 h 210"/>
                    <a:gd name="T8" fmla="*/ 0 w 88"/>
                    <a:gd name="T9" fmla="*/ 189 h 210"/>
                    <a:gd name="T10" fmla="*/ 0 w 88"/>
                    <a:gd name="T11" fmla="*/ 157 h 210"/>
                    <a:gd name="T12" fmla="*/ 88 w 88"/>
                    <a:gd name="T13" fmla="*/ 157 h 210"/>
                    <a:gd name="T14" fmla="*/ 88 w 88"/>
                    <a:gd name="T15" fmla="*/ 178 h 210"/>
                    <a:gd name="T16" fmla="*/ 0 w 88"/>
                    <a:gd name="T17" fmla="*/ 178 h 210"/>
                    <a:gd name="T18" fmla="*/ 0 w 88"/>
                    <a:gd name="T19" fmla="*/ 157 h 210"/>
                    <a:gd name="T20" fmla="*/ 0 w 88"/>
                    <a:gd name="T21" fmla="*/ 125 h 210"/>
                    <a:gd name="T22" fmla="*/ 88 w 88"/>
                    <a:gd name="T23" fmla="*/ 125 h 210"/>
                    <a:gd name="T24" fmla="*/ 88 w 88"/>
                    <a:gd name="T25" fmla="*/ 146 h 210"/>
                    <a:gd name="T26" fmla="*/ 0 w 88"/>
                    <a:gd name="T27" fmla="*/ 146 h 210"/>
                    <a:gd name="T28" fmla="*/ 0 w 88"/>
                    <a:gd name="T29" fmla="*/ 125 h 210"/>
                    <a:gd name="T30" fmla="*/ 0 w 88"/>
                    <a:gd name="T31" fmla="*/ 93 h 210"/>
                    <a:gd name="T32" fmla="*/ 88 w 88"/>
                    <a:gd name="T33" fmla="*/ 93 h 210"/>
                    <a:gd name="T34" fmla="*/ 88 w 88"/>
                    <a:gd name="T35" fmla="*/ 114 h 210"/>
                    <a:gd name="T36" fmla="*/ 0 w 88"/>
                    <a:gd name="T37" fmla="*/ 114 h 210"/>
                    <a:gd name="T38" fmla="*/ 0 w 88"/>
                    <a:gd name="T39" fmla="*/ 93 h 210"/>
                    <a:gd name="T40" fmla="*/ 0 w 88"/>
                    <a:gd name="T41" fmla="*/ 47 h 210"/>
                    <a:gd name="T42" fmla="*/ 88 w 88"/>
                    <a:gd name="T43" fmla="*/ 47 h 210"/>
                    <a:gd name="T44" fmla="*/ 88 w 88"/>
                    <a:gd name="T45" fmla="*/ 83 h 210"/>
                    <a:gd name="T46" fmla="*/ 0 w 88"/>
                    <a:gd name="T47" fmla="*/ 83 h 210"/>
                    <a:gd name="T48" fmla="*/ 0 w 88"/>
                    <a:gd name="T49" fmla="*/ 47 h 210"/>
                    <a:gd name="T50" fmla="*/ 0 w 88"/>
                    <a:gd name="T51" fmla="*/ 0 h 210"/>
                    <a:gd name="T52" fmla="*/ 88 w 88"/>
                    <a:gd name="T53" fmla="*/ 0 h 210"/>
                    <a:gd name="T54" fmla="*/ 88 w 88"/>
                    <a:gd name="T55" fmla="*/ 36 h 210"/>
                    <a:gd name="T56" fmla="*/ 0 w 88"/>
                    <a:gd name="T57" fmla="*/ 36 h 210"/>
                    <a:gd name="T58" fmla="*/ 0 w 88"/>
                    <a:gd name="T59" fmla="*/ 0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210"/>
                    <a:gd name="T92" fmla="*/ 88 w 88"/>
                    <a:gd name="T93" fmla="*/ 210 h 2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210">
                      <a:moveTo>
                        <a:pt x="0" y="189"/>
                      </a:moveTo>
                      <a:lnTo>
                        <a:pt x="88" y="189"/>
                      </a:lnTo>
                      <a:lnTo>
                        <a:pt x="88" y="210"/>
                      </a:lnTo>
                      <a:lnTo>
                        <a:pt x="0" y="210"/>
                      </a:lnTo>
                      <a:lnTo>
                        <a:pt x="0" y="189"/>
                      </a:lnTo>
                      <a:close/>
                      <a:moveTo>
                        <a:pt x="0" y="157"/>
                      </a:moveTo>
                      <a:lnTo>
                        <a:pt x="88" y="157"/>
                      </a:lnTo>
                      <a:lnTo>
                        <a:pt x="88" y="178"/>
                      </a:lnTo>
                      <a:lnTo>
                        <a:pt x="0" y="178"/>
                      </a:lnTo>
                      <a:lnTo>
                        <a:pt x="0" y="157"/>
                      </a:lnTo>
                      <a:close/>
                      <a:moveTo>
                        <a:pt x="0" y="125"/>
                      </a:moveTo>
                      <a:lnTo>
                        <a:pt x="88" y="125"/>
                      </a:lnTo>
                      <a:lnTo>
                        <a:pt x="88" y="146"/>
                      </a:lnTo>
                      <a:lnTo>
                        <a:pt x="0" y="146"/>
                      </a:lnTo>
                      <a:lnTo>
                        <a:pt x="0" y="125"/>
                      </a:lnTo>
                      <a:close/>
                      <a:moveTo>
                        <a:pt x="0" y="93"/>
                      </a:moveTo>
                      <a:lnTo>
                        <a:pt x="88" y="93"/>
                      </a:lnTo>
                      <a:lnTo>
                        <a:pt x="88" y="114"/>
                      </a:lnTo>
                      <a:lnTo>
                        <a:pt x="0" y="114"/>
                      </a:lnTo>
                      <a:lnTo>
                        <a:pt x="0" y="93"/>
                      </a:lnTo>
                      <a:close/>
                      <a:moveTo>
                        <a:pt x="0" y="47"/>
                      </a:moveTo>
                      <a:lnTo>
                        <a:pt x="88" y="47"/>
                      </a:lnTo>
                      <a:lnTo>
                        <a:pt x="88" y="83"/>
                      </a:lnTo>
                      <a:lnTo>
                        <a:pt x="0" y="83"/>
                      </a:lnTo>
                      <a:lnTo>
                        <a:pt x="0" y="47"/>
                      </a:lnTo>
                      <a:close/>
                      <a:moveTo>
                        <a:pt x="0" y="0"/>
                      </a:moveTo>
                      <a:lnTo>
                        <a:pt x="88" y="0"/>
                      </a:lnTo>
                      <a:lnTo>
                        <a:pt x="88" y="36"/>
                      </a:lnTo>
                      <a:lnTo>
                        <a:pt x="0" y="36"/>
                      </a:lnTo>
                      <a:lnTo>
                        <a:pt x="0" y="0"/>
                      </a:lnTo>
                      <a:close/>
                    </a:path>
                  </a:pathLst>
                </a:custGeom>
                <a:solidFill>
                  <a:srgbClr val="C0C0C0"/>
                </a:solidFill>
                <a:ln w="9525">
                  <a:noFill/>
                  <a:round/>
                  <a:headEnd/>
                  <a:tailEnd/>
                </a:ln>
              </p:spPr>
              <p:txBody>
                <a:bodyPr/>
                <a:lstStyle/>
                <a:p>
                  <a:endParaRPr lang="en-US"/>
                </a:p>
              </p:txBody>
            </p:sp>
            <p:sp>
              <p:nvSpPr>
                <p:cNvPr id="2167" name="Rectangle 20"/>
                <p:cNvSpPr>
                  <a:spLocks noChangeArrowheads="1"/>
                </p:cNvSpPr>
                <p:nvPr/>
              </p:nvSpPr>
              <p:spPr bwMode="auto">
                <a:xfrm>
                  <a:off x="368" y="1610"/>
                  <a:ext cx="88" cy="21"/>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sp>
              <p:nvSpPr>
                <p:cNvPr id="2168" name="Rectangle 21"/>
                <p:cNvSpPr>
                  <a:spLocks noChangeArrowheads="1"/>
                </p:cNvSpPr>
                <p:nvPr/>
              </p:nvSpPr>
              <p:spPr bwMode="auto">
                <a:xfrm>
                  <a:off x="368" y="1578"/>
                  <a:ext cx="88" cy="21"/>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sp>
              <p:nvSpPr>
                <p:cNvPr id="2169" name="Rectangle 22"/>
                <p:cNvSpPr>
                  <a:spLocks noChangeArrowheads="1"/>
                </p:cNvSpPr>
                <p:nvPr/>
              </p:nvSpPr>
              <p:spPr bwMode="auto">
                <a:xfrm>
                  <a:off x="368" y="1546"/>
                  <a:ext cx="88" cy="21"/>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sp>
              <p:nvSpPr>
                <p:cNvPr id="2170" name="Rectangle 23"/>
                <p:cNvSpPr>
                  <a:spLocks noChangeArrowheads="1"/>
                </p:cNvSpPr>
                <p:nvPr/>
              </p:nvSpPr>
              <p:spPr bwMode="auto">
                <a:xfrm>
                  <a:off x="368" y="1514"/>
                  <a:ext cx="88" cy="21"/>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sp>
              <p:nvSpPr>
                <p:cNvPr id="2171" name="Rectangle 24"/>
                <p:cNvSpPr>
                  <a:spLocks noChangeArrowheads="1"/>
                </p:cNvSpPr>
                <p:nvPr/>
              </p:nvSpPr>
              <p:spPr bwMode="auto">
                <a:xfrm>
                  <a:off x="368" y="1468"/>
                  <a:ext cx="88" cy="36"/>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sp>
              <p:nvSpPr>
                <p:cNvPr id="2172" name="Rectangle 25"/>
                <p:cNvSpPr>
                  <a:spLocks noChangeArrowheads="1"/>
                </p:cNvSpPr>
                <p:nvPr/>
              </p:nvSpPr>
              <p:spPr bwMode="auto">
                <a:xfrm>
                  <a:off x="368" y="1421"/>
                  <a:ext cx="88" cy="36"/>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sp>
              <p:nvSpPr>
                <p:cNvPr id="2173" name="Rectangle 26"/>
                <p:cNvSpPr>
                  <a:spLocks noChangeArrowheads="1"/>
                </p:cNvSpPr>
                <p:nvPr/>
              </p:nvSpPr>
              <p:spPr bwMode="auto">
                <a:xfrm>
                  <a:off x="341" y="1791"/>
                  <a:ext cx="141" cy="9"/>
                </a:xfrm>
                <a:prstGeom prst="rect">
                  <a:avLst/>
                </a:prstGeom>
                <a:solidFill>
                  <a:srgbClr val="9A9A9A"/>
                </a:solidFill>
                <a:ln w="9525">
                  <a:noFill/>
                  <a:miter lim="800000"/>
                  <a:headEnd/>
                  <a:tailEnd/>
                </a:ln>
              </p:spPr>
              <p:txBody>
                <a:bodyPr/>
                <a:lstStyle/>
                <a:p>
                  <a:pPr eaLnBrk="0" hangingPunct="0"/>
                  <a:endParaRPr lang="en-US" sz="1600" b="1" i="1">
                    <a:latin typeface="Helvetica" pitchFamily="34" charset="0"/>
                  </a:endParaRPr>
                </a:p>
              </p:txBody>
            </p:sp>
            <p:pic>
              <p:nvPicPr>
                <p:cNvPr id="2174" name="Picture 27"/>
                <p:cNvPicPr>
                  <a:picLocks noChangeAspect="1" noChangeArrowheads="1"/>
                </p:cNvPicPr>
                <p:nvPr/>
              </p:nvPicPr>
              <p:blipFill>
                <a:blip r:embed="rId10" cstate="print"/>
                <a:srcRect/>
                <a:stretch>
                  <a:fillRect/>
                </a:stretch>
              </p:blipFill>
              <p:spPr bwMode="auto">
                <a:xfrm>
                  <a:off x="401" y="1671"/>
                  <a:ext cx="26" cy="26"/>
                </a:xfrm>
                <a:prstGeom prst="rect">
                  <a:avLst/>
                </a:prstGeom>
                <a:noFill/>
                <a:ln w="9525">
                  <a:noFill/>
                  <a:miter lim="800000"/>
                  <a:headEnd/>
                  <a:tailEnd/>
                </a:ln>
              </p:spPr>
            </p:pic>
            <p:pic>
              <p:nvPicPr>
                <p:cNvPr id="2175" name="Picture 28"/>
                <p:cNvPicPr>
                  <a:picLocks noChangeAspect="1" noChangeArrowheads="1"/>
                </p:cNvPicPr>
                <p:nvPr/>
              </p:nvPicPr>
              <p:blipFill>
                <a:blip r:embed="rId11" cstate="print"/>
                <a:srcRect/>
                <a:stretch>
                  <a:fillRect/>
                </a:stretch>
              </p:blipFill>
              <p:spPr bwMode="auto">
                <a:xfrm>
                  <a:off x="401" y="1680"/>
                  <a:ext cx="17" cy="17"/>
                </a:xfrm>
                <a:prstGeom prst="rect">
                  <a:avLst/>
                </a:prstGeom>
                <a:noFill/>
                <a:ln w="9525">
                  <a:noFill/>
                  <a:miter lim="800000"/>
                  <a:headEnd/>
                  <a:tailEnd/>
                </a:ln>
              </p:spPr>
            </p:pic>
            <p:pic>
              <p:nvPicPr>
                <p:cNvPr id="2176" name="Picture 29"/>
                <p:cNvPicPr>
                  <a:picLocks noChangeAspect="1" noChangeArrowheads="1"/>
                </p:cNvPicPr>
                <p:nvPr/>
              </p:nvPicPr>
              <p:blipFill>
                <a:blip r:embed="rId12" cstate="print"/>
                <a:srcRect/>
                <a:stretch>
                  <a:fillRect/>
                </a:stretch>
              </p:blipFill>
              <p:spPr bwMode="auto">
                <a:xfrm>
                  <a:off x="401" y="1705"/>
                  <a:ext cx="17" cy="17"/>
                </a:xfrm>
                <a:prstGeom prst="rect">
                  <a:avLst/>
                </a:prstGeom>
                <a:noFill/>
                <a:ln w="9525">
                  <a:noFill/>
                  <a:miter lim="800000"/>
                  <a:headEnd/>
                  <a:tailEnd/>
                </a:ln>
              </p:spPr>
            </p:pic>
            <p:sp>
              <p:nvSpPr>
                <p:cNvPr id="2177" name="Rectangle 30"/>
                <p:cNvSpPr>
                  <a:spLocks noChangeArrowheads="1"/>
                </p:cNvSpPr>
                <p:nvPr/>
              </p:nvSpPr>
              <p:spPr bwMode="auto">
                <a:xfrm>
                  <a:off x="389" y="1439"/>
                  <a:ext cx="13" cy="4"/>
                </a:xfrm>
                <a:prstGeom prst="rect">
                  <a:avLst/>
                </a:prstGeom>
                <a:solidFill>
                  <a:srgbClr val="9A9A9A"/>
                </a:solidFill>
                <a:ln w="9525">
                  <a:noFill/>
                  <a:miter lim="800000"/>
                  <a:headEnd/>
                  <a:tailEnd/>
                </a:ln>
              </p:spPr>
              <p:txBody>
                <a:bodyPr/>
                <a:lstStyle/>
                <a:p>
                  <a:pPr eaLnBrk="0" hangingPunct="0"/>
                  <a:endParaRPr lang="en-US" sz="1600" b="1" i="1">
                    <a:latin typeface="Helvetica" pitchFamily="34" charset="0"/>
                  </a:endParaRPr>
                </a:p>
              </p:txBody>
            </p:sp>
            <p:pic>
              <p:nvPicPr>
                <p:cNvPr id="2178" name="Picture 31"/>
                <p:cNvPicPr>
                  <a:picLocks noChangeAspect="1" noChangeArrowheads="1"/>
                </p:cNvPicPr>
                <p:nvPr/>
              </p:nvPicPr>
              <p:blipFill>
                <a:blip r:embed="rId13" cstate="print"/>
                <a:srcRect/>
                <a:stretch>
                  <a:fillRect/>
                </a:stretch>
              </p:blipFill>
              <p:spPr bwMode="auto">
                <a:xfrm>
                  <a:off x="367" y="1423"/>
                  <a:ext cx="77" cy="9"/>
                </a:xfrm>
                <a:prstGeom prst="rect">
                  <a:avLst/>
                </a:prstGeom>
                <a:noFill/>
                <a:ln w="9525">
                  <a:noFill/>
                  <a:miter lim="800000"/>
                  <a:headEnd/>
                  <a:tailEnd/>
                </a:ln>
              </p:spPr>
            </p:pic>
            <p:pic>
              <p:nvPicPr>
                <p:cNvPr id="2179" name="Picture 32"/>
                <p:cNvPicPr>
                  <a:picLocks noChangeAspect="1" noChangeArrowheads="1"/>
                </p:cNvPicPr>
                <p:nvPr/>
              </p:nvPicPr>
              <p:blipFill>
                <a:blip r:embed="rId14" cstate="print"/>
                <a:srcRect/>
                <a:stretch>
                  <a:fillRect/>
                </a:stretch>
              </p:blipFill>
              <p:spPr bwMode="auto">
                <a:xfrm>
                  <a:off x="367" y="1423"/>
                  <a:ext cx="77" cy="9"/>
                </a:xfrm>
                <a:prstGeom prst="rect">
                  <a:avLst/>
                </a:prstGeom>
                <a:noFill/>
                <a:ln w="9525">
                  <a:noFill/>
                  <a:miter lim="800000"/>
                  <a:headEnd/>
                  <a:tailEnd/>
                </a:ln>
              </p:spPr>
            </p:pic>
            <p:sp>
              <p:nvSpPr>
                <p:cNvPr id="2180" name="Rectangle 33"/>
                <p:cNvSpPr>
                  <a:spLocks noChangeArrowheads="1"/>
                </p:cNvSpPr>
                <p:nvPr/>
              </p:nvSpPr>
              <p:spPr bwMode="auto">
                <a:xfrm>
                  <a:off x="374" y="1428"/>
                  <a:ext cx="75" cy="7"/>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pic>
              <p:nvPicPr>
                <p:cNvPr id="2181" name="Picture 34"/>
                <p:cNvPicPr>
                  <a:picLocks noChangeAspect="1" noChangeArrowheads="1"/>
                </p:cNvPicPr>
                <p:nvPr/>
              </p:nvPicPr>
              <p:blipFill>
                <a:blip r:embed="rId15" cstate="print"/>
                <a:srcRect/>
                <a:stretch>
                  <a:fillRect/>
                </a:stretch>
              </p:blipFill>
              <p:spPr bwMode="auto">
                <a:xfrm>
                  <a:off x="367" y="1475"/>
                  <a:ext cx="77" cy="17"/>
                </a:xfrm>
                <a:prstGeom prst="rect">
                  <a:avLst/>
                </a:prstGeom>
                <a:noFill/>
                <a:ln w="9525">
                  <a:noFill/>
                  <a:miter lim="800000"/>
                  <a:headEnd/>
                  <a:tailEnd/>
                </a:ln>
              </p:spPr>
            </p:pic>
            <p:pic>
              <p:nvPicPr>
                <p:cNvPr id="2182" name="Picture 35"/>
                <p:cNvPicPr>
                  <a:picLocks noChangeAspect="1" noChangeArrowheads="1"/>
                </p:cNvPicPr>
                <p:nvPr/>
              </p:nvPicPr>
              <p:blipFill>
                <a:blip r:embed="rId16" cstate="print"/>
                <a:srcRect/>
                <a:stretch>
                  <a:fillRect/>
                </a:stretch>
              </p:blipFill>
              <p:spPr bwMode="auto">
                <a:xfrm>
                  <a:off x="367" y="1475"/>
                  <a:ext cx="77" cy="17"/>
                </a:xfrm>
                <a:prstGeom prst="rect">
                  <a:avLst/>
                </a:prstGeom>
                <a:noFill/>
                <a:ln w="9525">
                  <a:noFill/>
                  <a:miter lim="800000"/>
                  <a:headEnd/>
                  <a:tailEnd/>
                </a:ln>
              </p:spPr>
            </p:pic>
            <p:sp>
              <p:nvSpPr>
                <p:cNvPr id="2183" name="Freeform 36"/>
                <p:cNvSpPr>
                  <a:spLocks/>
                </p:cNvSpPr>
                <p:nvPr/>
              </p:nvSpPr>
              <p:spPr bwMode="auto">
                <a:xfrm>
                  <a:off x="373" y="1476"/>
                  <a:ext cx="74" cy="14"/>
                </a:xfrm>
                <a:custGeom>
                  <a:avLst/>
                  <a:gdLst>
                    <a:gd name="T0" fmla="*/ 0 w 139"/>
                    <a:gd name="T1" fmla="*/ 1 h 26"/>
                    <a:gd name="T2" fmla="*/ 3 w 139"/>
                    <a:gd name="T3" fmla="*/ 1 h 26"/>
                    <a:gd name="T4" fmla="*/ 9 w 139"/>
                    <a:gd name="T5" fmla="*/ 1 h 26"/>
                    <a:gd name="T6" fmla="*/ 9 w 139"/>
                    <a:gd name="T7" fmla="*/ 1 h 26"/>
                    <a:gd name="T8" fmla="*/ 11 w 139"/>
                    <a:gd name="T9" fmla="*/ 1 h 26"/>
                    <a:gd name="T10" fmla="*/ 11 w 139"/>
                    <a:gd name="T11" fmla="*/ 2 h 26"/>
                    <a:gd name="T12" fmla="*/ 0 w 139"/>
                    <a:gd name="T13" fmla="*/ 2 h 26"/>
                    <a:gd name="T14" fmla="*/ 0 w 139"/>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26"/>
                    <a:gd name="T26" fmla="*/ 139 w 13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26">
                      <a:moveTo>
                        <a:pt x="0" y="6"/>
                      </a:moveTo>
                      <a:lnTo>
                        <a:pt x="38" y="6"/>
                      </a:lnTo>
                      <a:cubicBezTo>
                        <a:pt x="63" y="0"/>
                        <a:pt x="89" y="0"/>
                        <a:pt x="114" y="6"/>
                      </a:cubicBezTo>
                      <a:lnTo>
                        <a:pt x="139" y="6"/>
                      </a:lnTo>
                      <a:lnTo>
                        <a:pt x="139" y="26"/>
                      </a:lnTo>
                      <a:lnTo>
                        <a:pt x="0" y="26"/>
                      </a:lnTo>
                      <a:lnTo>
                        <a:pt x="0" y="6"/>
                      </a:lnTo>
                    </a:path>
                  </a:pathLst>
                </a:custGeom>
                <a:noFill/>
                <a:ln w="3175" cap="rnd">
                  <a:solidFill>
                    <a:srgbClr val="000000"/>
                  </a:solidFill>
                  <a:round/>
                  <a:headEnd/>
                  <a:tailEnd/>
                </a:ln>
              </p:spPr>
              <p:txBody>
                <a:bodyPr/>
                <a:lstStyle/>
                <a:p>
                  <a:endParaRPr lang="en-US"/>
                </a:p>
              </p:txBody>
            </p:sp>
            <p:sp>
              <p:nvSpPr>
                <p:cNvPr id="2184" name="Rectangle 37"/>
                <p:cNvSpPr>
                  <a:spLocks noChangeArrowheads="1"/>
                </p:cNvSpPr>
                <p:nvPr/>
              </p:nvSpPr>
              <p:spPr bwMode="auto">
                <a:xfrm>
                  <a:off x="376" y="1484"/>
                  <a:ext cx="68" cy="3"/>
                </a:xfrm>
                <a:prstGeom prst="rect">
                  <a:avLst/>
                </a:prstGeom>
                <a:solidFill>
                  <a:srgbClr val="DBDAC6"/>
                </a:solidFill>
                <a:ln w="9525">
                  <a:noFill/>
                  <a:miter lim="800000"/>
                  <a:headEnd/>
                  <a:tailEnd/>
                </a:ln>
              </p:spPr>
              <p:txBody>
                <a:bodyPr/>
                <a:lstStyle/>
                <a:p>
                  <a:pPr eaLnBrk="0" hangingPunct="0"/>
                  <a:endParaRPr lang="en-US" sz="1600" b="1" i="1">
                    <a:latin typeface="Helvetica" pitchFamily="34" charset="0"/>
                  </a:endParaRPr>
                </a:p>
              </p:txBody>
            </p:sp>
            <p:sp>
              <p:nvSpPr>
                <p:cNvPr id="2185" name="Rectangle 38"/>
                <p:cNvSpPr>
                  <a:spLocks noChangeArrowheads="1"/>
                </p:cNvSpPr>
                <p:nvPr/>
              </p:nvSpPr>
              <p:spPr bwMode="auto">
                <a:xfrm>
                  <a:off x="376" y="1484"/>
                  <a:ext cx="68" cy="3"/>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pic>
              <p:nvPicPr>
                <p:cNvPr id="2186" name="Picture 39"/>
                <p:cNvPicPr>
                  <a:picLocks noChangeAspect="1" noChangeArrowheads="1"/>
                </p:cNvPicPr>
                <p:nvPr/>
              </p:nvPicPr>
              <p:blipFill>
                <a:blip r:embed="rId17" cstate="print"/>
                <a:srcRect/>
                <a:stretch>
                  <a:fillRect/>
                </a:stretch>
              </p:blipFill>
              <p:spPr bwMode="auto">
                <a:xfrm>
                  <a:off x="367" y="1517"/>
                  <a:ext cx="77" cy="18"/>
                </a:xfrm>
                <a:prstGeom prst="rect">
                  <a:avLst/>
                </a:prstGeom>
                <a:noFill/>
                <a:ln w="9525">
                  <a:noFill/>
                  <a:miter lim="800000"/>
                  <a:headEnd/>
                  <a:tailEnd/>
                </a:ln>
              </p:spPr>
            </p:pic>
            <p:pic>
              <p:nvPicPr>
                <p:cNvPr id="2187" name="Picture 40"/>
                <p:cNvPicPr>
                  <a:picLocks noChangeAspect="1" noChangeArrowheads="1"/>
                </p:cNvPicPr>
                <p:nvPr/>
              </p:nvPicPr>
              <p:blipFill>
                <a:blip r:embed="rId18" cstate="print"/>
                <a:srcRect/>
                <a:stretch>
                  <a:fillRect/>
                </a:stretch>
              </p:blipFill>
              <p:spPr bwMode="auto">
                <a:xfrm>
                  <a:off x="367" y="1517"/>
                  <a:ext cx="77" cy="18"/>
                </a:xfrm>
                <a:prstGeom prst="rect">
                  <a:avLst/>
                </a:prstGeom>
                <a:noFill/>
                <a:ln w="9525">
                  <a:noFill/>
                  <a:miter lim="800000"/>
                  <a:headEnd/>
                  <a:tailEnd/>
                </a:ln>
              </p:spPr>
            </p:pic>
            <p:sp>
              <p:nvSpPr>
                <p:cNvPr id="2188" name="Freeform 41"/>
                <p:cNvSpPr>
                  <a:spLocks/>
                </p:cNvSpPr>
                <p:nvPr/>
              </p:nvSpPr>
              <p:spPr bwMode="auto">
                <a:xfrm>
                  <a:off x="373" y="1517"/>
                  <a:ext cx="77" cy="12"/>
                </a:xfrm>
                <a:custGeom>
                  <a:avLst/>
                  <a:gdLst>
                    <a:gd name="T0" fmla="*/ 0 w 144"/>
                    <a:gd name="T1" fmla="*/ 2 h 22"/>
                    <a:gd name="T2" fmla="*/ 0 w 144"/>
                    <a:gd name="T3" fmla="*/ 1 h 22"/>
                    <a:gd name="T4" fmla="*/ 4 w 144"/>
                    <a:gd name="T5" fmla="*/ 1 h 22"/>
                    <a:gd name="T6" fmla="*/ 8 w 144"/>
                    <a:gd name="T7" fmla="*/ 1 h 22"/>
                    <a:gd name="T8" fmla="*/ 8 w 144"/>
                    <a:gd name="T9" fmla="*/ 1 h 22"/>
                    <a:gd name="T10" fmla="*/ 12 w 144"/>
                    <a:gd name="T11" fmla="*/ 1 h 22"/>
                    <a:gd name="T12" fmla="*/ 12 w 144"/>
                    <a:gd name="T13" fmla="*/ 2 h 22"/>
                    <a:gd name="T14" fmla="*/ 8 w 144"/>
                    <a:gd name="T15" fmla="*/ 2 h 22"/>
                    <a:gd name="T16" fmla="*/ 4 w 144"/>
                    <a:gd name="T17" fmla="*/ 2 h 22"/>
                    <a:gd name="T18" fmla="*/ 4 w 144"/>
                    <a:gd name="T19" fmla="*/ 2 h 22"/>
                    <a:gd name="T20" fmla="*/ 0 w 144"/>
                    <a:gd name="T21" fmla="*/ 2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4"/>
                    <a:gd name="T34" fmla="*/ 0 h 22"/>
                    <a:gd name="T35" fmla="*/ 144 w 14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2">
                      <a:moveTo>
                        <a:pt x="0" y="17"/>
                      </a:moveTo>
                      <a:lnTo>
                        <a:pt x="0" y="6"/>
                      </a:lnTo>
                      <a:lnTo>
                        <a:pt x="46" y="6"/>
                      </a:lnTo>
                      <a:cubicBezTo>
                        <a:pt x="62" y="0"/>
                        <a:pt x="82" y="0"/>
                        <a:pt x="98" y="6"/>
                      </a:cubicBezTo>
                      <a:lnTo>
                        <a:pt x="144" y="6"/>
                      </a:lnTo>
                      <a:lnTo>
                        <a:pt x="144" y="17"/>
                      </a:lnTo>
                      <a:lnTo>
                        <a:pt x="98" y="17"/>
                      </a:lnTo>
                      <a:cubicBezTo>
                        <a:pt x="81" y="22"/>
                        <a:pt x="62" y="22"/>
                        <a:pt x="46" y="17"/>
                      </a:cubicBezTo>
                      <a:lnTo>
                        <a:pt x="0" y="17"/>
                      </a:lnTo>
                    </a:path>
                  </a:pathLst>
                </a:custGeom>
                <a:noFill/>
                <a:ln w="3175" cap="rnd">
                  <a:solidFill>
                    <a:srgbClr val="000000"/>
                  </a:solidFill>
                  <a:round/>
                  <a:headEnd/>
                  <a:tailEnd/>
                </a:ln>
              </p:spPr>
              <p:txBody>
                <a:bodyPr/>
                <a:lstStyle/>
                <a:p>
                  <a:endParaRPr lang="en-US"/>
                </a:p>
              </p:txBody>
            </p:sp>
            <p:pic>
              <p:nvPicPr>
                <p:cNvPr id="2189" name="Picture 42"/>
                <p:cNvPicPr>
                  <a:picLocks noChangeAspect="1" noChangeArrowheads="1"/>
                </p:cNvPicPr>
                <p:nvPr/>
              </p:nvPicPr>
              <p:blipFill>
                <a:blip r:embed="rId19" cstate="print"/>
                <a:srcRect/>
                <a:stretch>
                  <a:fillRect/>
                </a:stretch>
              </p:blipFill>
              <p:spPr bwMode="auto">
                <a:xfrm>
                  <a:off x="410" y="1432"/>
                  <a:ext cx="42" cy="94"/>
                </a:xfrm>
                <a:prstGeom prst="rect">
                  <a:avLst/>
                </a:prstGeom>
                <a:noFill/>
                <a:ln w="9525">
                  <a:noFill/>
                  <a:miter lim="800000"/>
                  <a:headEnd/>
                  <a:tailEnd/>
                </a:ln>
              </p:spPr>
            </p:pic>
            <p:pic>
              <p:nvPicPr>
                <p:cNvPr id="2190" name="Picture 43"/>
                <p:cNvPicPr>
                  <a:picLocks noChangeAspect="1" noChangeArrowheads="1"/>
                </p:cNvPicPr>
                <p:nvPr/>
              </p:nvPicPr>
              <p:blipFill>
                <a:blip r:embed="rId20" cstate="print"/>
                <a:srcRect/>
                <a:stretch>
                  <a:fillRect/>
                </a:stretch>
              </p:blipFill>
              <p:spPr bwMode="auto">
                <a:xfrm>
                  <a:off x="410" y="1432"/>
                  <a:ext cx="42" cy="94"/>
                </a:xfrm>
                <a:prstGeom prst="rect">
                  <a:avLst/>
                </a:prstGeom>
                <a:noFill/>
                <a:ln w="9525">
                  <a:noFill/>
                  <a:miter lim="800000"/>
                  <a:headEnd/>
                  <a:tailEnd/>
                </a:ln>
              </p:spPr>
            </p:pic>
            <p:sp>
              <p:nvSpPr>
                <p:cNvPr id="2191" name="Freeform 44"/>
                <p:cNvSpPr>
                  <a:spLocks noEditPoints="1"/>
                </p:cNvSpPr>
                <p:nvPr/>
              </p:nvSpPr>
              <p:spPr bwMode="auto">
                <a:xfrm>
                  <a:off x="412" y="1438"/>
                  <a:ext cx="38" cy="94"/>
                </a:xfrm>
                <a:custGeom>
                  <a:avLst/>
                  <a:gdLst>
                    <a:gd name="T0" fmla="*/ 27 w 38"/>
                    <a:gd name="T1" fmla="*/ 5 h 94"/>
                    <a:gd name="T2" fmla="*/ 37 w 38"/>
                    <a:gd name="T3" fmla="*/ 5 h 94"/>
                    <a:gd name="T4" fmla="*/ 37 w 38"/>
                    <a:gd name="T5" fmla="*/ 0 h 94"/>
                    <a:gd name="T6" fmla="*/ 27 w 38"/>
                    <a:gd name="T7" fmla="*/ 0 h 94"/>
                    <a:gd name="T8" fmla="*/ 27 w 38"/>
                    <a:gd name="T9" fmla="*/ 5 h 94"/>
                    <a:gd name="T10" fmla="*/ 16 w 38"/>
                    <a:gd name="T11" fmla="*/ 4 h 94"/>
                    <a:gd name="T12" fmla="*/ 10 w 38"/>
                    <a:gd name="T13" fmla="*/ 8 h 94"/>
                    <a:gd name="T14" fmla="*/ 10 w 38"/>
                    <a:gd name="T15" fmla="*/ 1 h 94"/>
                    <a:gd name="T16" fmla="*/ 16 w 38"/>
                    <a:gd name="T17" fmla="*/ 4 h 94"/>
                    <a:gd name="T18" fmla="*/ 0 w 38"/>
                    <a:gd name="T19" fmla="*/ 4 h 94"/>
                    <a:gd name="T20" fmla="*/ 6 w 38"/>
                    <a:gd name="T21" fmla="*/ 1 h 94"/>
                    <a:gd name="T22" fmla="*/ 6 w 38"/>
                    <a:gd name="T23" fmla="*/ 8 h 94"/>
                    <a:gd name="T24" fmla="*/ 0 w 38"/>
                    <a:gd name="T25" fmla="*/ 4 h 94"/>
                    <a:gd name="T26" fmla="*/ 21 w 38"/>
                    <a:gd name="T27" fmla="*/ 59 h 94"/>
                    <a:gd name="T28" fmla="*/ 35 w 38"/>
                    <a:gd name="T29" fmla="*/ 59 h 94"/>
                    <a:gd name="T30" fmla="*/ 35 w 38"/>
                    <a:gd name="T31" fmla="*/ 55 h 94"/>
                    <a:gd name="T32" fmla="*/ 21 w 38"/>
                    <a:gd name="T33" fmla="*/ 55 h 94"/>
                    <a:gd name="T34" fmla="*/ 21 w 38"/>
                    <a:gd name="T35" fmla="*/ 59 h 94"/>
                    <a:gd name="T36" fmla="*/ 24 w 38"/>
                    <a:gd name="T37" fmla="*/ 94 h 94"/>
                    <a:gd name="T38" fmla="*/ 38 w 38"/>
                    <a:gd name="T39" fmla="*/ 94 h 94"/>
                    <a:gd name="T40" fmla="*/ 38 w 38"/>
                    <a:gd name="T41" fmla="*/ 91 h 94"/>
                    <a:gd name="T42" fmla="*/ 24 w 38"/>
                    <a:gd name="T43" fmla="*/ 91 h 94"/>
                    <a:gd name="T44" fmla="*/ 24 w 38"/>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94"/>
                    <a:gd name="T71" fmla="*/ 38 w 38"/>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94">
                      <a:moveTo>
                        <a:pt x="27" y="5"/>
                      </a:moveTo>
                      <a:lnTo>
                        <a:pt x="37" y="5"/>
                      </a:lnTo>
                      <a:lnTo>
                        <a:pt x="37" y="0"/>
                      </a:lnTo>
                      <a:lnTo>
                        <a:pt x="27" y="0"/>
                      </a:lnTo>
                      <a:lnTo>
                        <a:pt x="27" y="5"/>
                      </a:lnTo>
                      <a:moveTo>
                        <a:pt x="16" y="4"/>
                      </a:moveTo>
                      <a:lnTo>
                        <a:pt x="10" y="8"/>
                      </a:lnTo>
                      <a:lnTo>
                        <a:pt x="10" y="1"/>
                      </a:lnTo>
                      <a:lnTo>
                        <a:pt x="16" y="4"/>
                      </a:lnTo>
                      <a:moveTo>
                        <a:pt x="0" y="4"/>
                      </a:moveTo>
                      <a:lnTo>
                        <a:pt x="6" y="1"/>
                      </a:lnTo>
                      <a:lnTo>
                        <a:pt x="6" y="8"/>
                      </a:lnTo>
                      <a:lnTo>
                        <a:pt x="0" y="4"/>
                      </a:lnTo>
                      <a:moveTo>
                        <a:pt x="21" y="59"/>
                      </a:moveTo>
                      <a:lnTo>
                        <a:pt x="35" y="59"/>
                      </a:lnTo>
                      <a:lnTo>
                        <a:pt x="35" y="55"/>
                      </a:lnTo>
                      <a:lnTo>
                        <a:pt x="21" y="55"/>
                      </a:lnTo>
                      <a:lnTo>
                        <a:pt x="21" y="59"/>
                      </a:lnTo>
                      <a:moveTo>
                        <a:pt x="24" y="94"/>
                      </a:moveTo>
                      <a:lnTo>
                        <a:pt x="38" y="94"/>
                      </a:lnTo>
                      <a:lnTo>
                        <a:pt x="38" y="91"/>
                      </a:lnTo>
                      <a:lnTo>
                        <a:pt x="24" y="91"/>
                      </a:lnTo>
                      <a:lnTo>
                        <a:pt x="24" y="94"/>
                      </a:lnTo>
                    </a:path>
                  </a:pathLst>
                </a:custGeom>
                <a:noFill/>
                <a:ln w="3175" cap="rnd">
                  <a:solidFill>
                    <a:srgbClr val="000000"/>
                  </a:solidFill>
                  <a:round/>
                  <a:headEnd/>
                  <a:tailEnd/>
                </a:ln>
              </p:spPr>
              <p:txBody>
                <a:bodyPr/>
                <a:lstStyle/>
                <a:p>
                  <a:endParaRPr lang="en-US"/>
                </a:p>
              </p:txBody>
            </p:sp>
            <p:sp>
              <p:nvSpPr>
                <p:cNvPr id="2192" name="Freeform 45"/>
                <p:cNvSpPr>
                  <a:spLocks noEditPoints="1"/>
                </p:cNvSpPr>
                <p:nvPr/>
              </p:nvSpPr>
              <p:spPr bwMode="auto">
                <a:xfrm>
                  <a:off x="373" y="1439"/>
                  <a:ext cx="8" cy="57"/>
                </a:xfrm>
                <a:custGeom>
                  <a:avLst/>
                  <a:gdLst>
                    <a:gd name="T0" fmla="*/ 2 w 8"/>
                    <a:gd name="T1" fmla="*/ 0 h 57"/>
                    <a:gd name="T2" fmla="*/ 8 w 8"/>
                    <a:gd name="T3" fmla="*/ 0 h 57"/>
                    <a:gd name="T4" fmla="*/ 0 w 8"/>
                    <a:gd name="T5" fmla="*/ 57 h 57"/>
                    <a:gd name="T6" fmla="*/ 7 w 8"/>
                    <a:gd name="T7" fmla="*/ 57 h 57"/>
                    <a:gd name="T8" fmla="*/ 0 60000 65536"/>
                    <a:gd name="T9" fmla="*/ 0 60000 65536"/>
                    <a:gd name="T10" fmla="*/ 0 60000 65536"/>
                    <a:gd name="T11" fmla="*/ 0 60000 65536"/>
                    <a:gd name="T12" fmla="*/ 0 w 8"/>
                    <a:gd name="T13" fmla="*/ 0 h 57"/>
                    <a:gd name="T14" fmla="*/ 8 w 8"/>
                    <a:gd name="T15" fmla="*/ 57 h 57"/>
                  </a:gdLst>
                  <a:ahLst/>
                  <a:cxnLst>
                    <a:cxn ang="T8">
                      <a:pos x="T0" y="T1"/>
                    </a:cxn>
                    <a:cxn ang="T9">
                      <a:pos x="T2" y="T3"/>
                    </a:cxn>
                    <a:cxn ang="T10">
                      <a:pos x="T4" y="T5"/>
                    </a:cxn>
                    <a:cxn ang="T11">
                      <a:pos x="T6" y="T7"/>
                    </a:cxn>
                  </a:cxnLst>
                  <a:rect l="T12" t="T13" r="T14" b="T15"/>
                  <a:pathLst>
                    <a:path w="8" h="57">
                      <a:moveTo>
                        <a:pt x="2" y="0"/>
                      </a:moveTo>
                      <a:lnTo>
                        <a:pt x="8" y="0"/>
                      </a:lnTo>
                      <a:moveTo>
                        <a:pt x="0" y="57"/>
                      </a:moveTo>
                      <a:lnTo>
                        <a:pt x="7" y="57"/>
                      </a:lnTo>
                    </a:path>
                  </a:pathLst>
                </a:custGeom>
                <a:noFill/>
                <a:ln w="4763">
                  <a:solidFill>
                    <a:srgbClr val="00FF00"/>
                  </a:solidFill>
                  <a:miter lim="800000"/>
                  <a:headEnd/>
                  <a:tailEnd/>
                </a:ln>
              </p:spPr>
              <p:txBody>
                <a:bodyPr/>
                <a:lstStyle/>
                <a:p>
                  <a:endParaRPr lang="en-US"/>
                </a:p>
              </p:txBody>
            </p:sp>
            <p:sp>
              <p:nvSpPr>
                <p:cNvPr id="2193" name="Rectangle 46"/>
                <p:cNvSpPr>
                  <a:spLocks noChangeArrowheads="1"/>
                </p:cNvSpPr>
                <p:nvPr/>
              </p:nvSpPr>
              <p:spPr bwMode="auto">
                <a:xfrm>
                  <a:off x="350" y="1663"/>
                  <a:ext cx="8" cy="111"/>
                </a:xfrm>
                <a:prstGeom prst="rect">
                  <a:avLst/>
                </a:prstGeom>
                <a:solidFill>
                  <a:srgbClr val="B6B6B6"/>
                </a:solidFill>
                <a:ln w="9525">
                  <a:noFill/>
                  <a:miter lim="800000"/>
                  <a:headEnd/>
                  <a:tailEnd/>
                </a:ln>
              </p:spPr>
              <p:txBody>
                <a:bodyPr/>
                <a:lstStyle/>
                <a:p>
                  <a:pPr eaLnBrk="0" hangingPunct="0"/>
                  <a:endParaRPr lang="en-US" sz="1600" b="1" i="1">
                    <a:latin typeface="Helvetica" pitchFamily="34" charset="0"/>
                  </a:endParaRPr>
                </a:p>
              </p:txBody>
            </p:sp>
            <p:sp>
              <p:nvSpPr>
                <p:cNvPr id="2194" name="Rectangle 47"/>
                <p:cNvSpPr>
                  <a:spLocks noChangeArrowheads="1"/>
                </p:cNvSpPr>
                <p:nvPr/>
              </p:nvSpPr>
              <p:spPr bwMode="auto">
                <a:xfrm>
                  <a:off x="358" y="1663"/>
                  <a:ext cx="9" cy="111"/>
                </a:xfrm>
                <a:prstGeom prst="rect">
                  <a:avLst/>
                </a:prstGeom>
                <a:solidFill>
                  <a:srgbClr val="717171"/>
                </a:solidFill>
                <a:ln w="9525">
                  <a:noFill/>
                  <a:miter lim="800000"/>
                  <a:headEnd/>
                  <a:tailEnd/>
                </a:ln>
              </p:spPr>
              <p:txBody>
                <a:bodyPr/>
                <a:lstStyle/>
                <a:p>
                  <a:pPr eaLnBrk="0" hangingPunct="0"/>
                  <a:endParaRPr lang="en-US" sz="1600" b="1" i="1">
                    <a:latin typeface="Helvetica" pitchFamily="34" charset="0"/>
                  </a:endParaRPr>
                </a:p>
              </p:txBody>
            </p:sp>
            <p:sp>
              <p:nvSpPr>
                <p:cNvPr id="2195" name="Rectangle 48"/>
                <p:cNvSpPr>
                  <a:spLocks noChangeArrowheads="1"/>
                </p:cNvSpPr>
                <p:nvPr/>
              </p:nvSpPr>
              <p:spPr bwMode="auto">
                <a:xfrm>
                  <a:off x="367" y="1663"/>
                  <a:ext cx="8" cy="111"/>
                </a:xfrm>
                <a:prstGeom prst="rect">
                  <a:avLst/>
                </a:prstGeom>
                <a:solidFill>
                  <a:srgbClr val="878787"/>
                </a:solidFill>
                <a:ln w="9525">
                  <a:noFill/>
                  <a:miter lim="800000"/>
                  <a:headEnd/>
                  <a:tailEnd/>
                </a:ln>
              </p:spPr>
              <p:txBody>
                <a:bodyPr/>
                <a:lstStyle/>
                <a:p>
                  <a:pPr eaLnBrk="0" hangingPunct="0"/>
                  <a:endParaRPr lang="en-US" sz="1600" b="1" i="1">
                    <a:latin typeface="Helvetica" pitchFamily="34" charset="0"/>
                  </a:endParaRPr>
                </a:p>
              </p:txBody>
            </p:sp>
            <p:sp>
              <p:nvSpPr>
                <p:cNvPr id="2196" name="Rectangle 49"/>
                <p:cNvSpPr>
                  <a:spLocks noChangeArrowheads="1"/>
                </p:cNvSpPr>
                <p:nvPr/>
              </p:nvSpPr>
              <p:spPr bwMode="auto">
                <a:xfrm>
                  <a:off x="375" y="1663"/>
                  <a:ext cx="9" cy="111"/>
                </a:xfrm>
                <a:prstGeom prst="rect">
                  <a:avLst/>
                </a:prstGeom>
                <a:solidFill>
                  <a:srgbClr val="9C9C9C"/>
                </a:solidFill>
                <a:ln w="9525">
                  <a:noFill/>
                  <a:miter lim="800000"/>
                  <a:headEnd/>
                  <a:tailEnd/>
                </a:ln>
              </p:spPr>
              <p:txBody>
                <a:bodyPr/>
                <a:lstStyle/>
                <a:p>
                  <a:pPr eaLnBrk="0" hangingPunct="0"/>
                  <a:endParaRPr lang="en-US" sz="1600" b="1" i="1">
                    <a:latin typeface="Helvetica" pitchFamily="34" charset="0"/>
                  </a:endParaRPr>
                </a:p>
              </p:txBody>
            </p:sp>
            <p:sp>
              <p:nvSpPr>
                <p:cNvPr id="2197" name="Rectangle 50"/>
                <p:cNvSpPr>
                  <a:spLocks noChangeArrowheads="1"/>
                </p:cNvSpPr>
                <p:nvPr/>
              </p:nvSpPr>
              <p:spPr bwMode="auto">
                <a:xfrm>
                  <a:off x="384" y="1663"/>
                  <a:ext cx="9" cy="111"/>
                </a:xfrm>
                <a:prstGeom prst="rect">
                  <a:avLst/>
                </a:prstGeom>
                <a:solidFill>
                  <a:srgbClr val="B1B1B1"/>
                </a:solidFill>
                <a:ln w="9525">
                  <a:noFill/>
                  <a:miter lim="800000"/>
                  <a:headEnd/>
                  <a:tailEnd/>
                </a:ln>
              </p:spPr>
              <p:txBody>
                <a:bodyPr/>
                <a:lstStyle/>
                <a:p>
                  <a:pPr eaLnBrk="0" hangingPunct="0"/>
                  <a:endParaRPr lang="en-US" sz="1600" b="1" i="1">
                    <a:latin typeface="Helvetica" pitchFamily="34" charset="0"/>
                  </a:endParaRPr>
                </a:p>
              </p:txBody>
            </p:sp>
            <p:sp>
              <p:nvSpPr>
                <p:cNvPr id="2198" name="Rectangle 51"/>
                <p:cNvSpPr>
                  <a:spLocks noChangeArrowheads="1"/>
                </p:cNvSpPr>
                <p:nvPr/>
              </p:nvSpPr>
              <p:spPr bwMode="auto">
                <a:xfrm>
                  <a:off x="427" y="1663"/>
                  <a:ext cx="8" cy="111"/>
                </a:xfrm>
                <a:prstGeom prst="rect">
                  <a:avLst/>
                </a:prstGeom>
                <a:solidFill>
                  <a:srgbClr val="757575"/>
                </a:solidFill>
                <a:ln w="9525">
                  <a:noFill/>
                  <a:miter lim="800000"/>
                  <a:headEnd/>
                  <a:tailEnd/>
                </a:ln>
              </p:spPr>
              <p:txBody>
                <a:bodyPr/>
                <a:lstStyle/>
                <a:p>
                  <a:pPr eaLnBrk="0" hangingPunct="0"/>
                  <a:endParaRPr lang="en-US" sz="1600" b="1" i="1">
                    <a:latin typeface="Helvetica" pitchFamily="34" charset="0"/>
                  </a:endParaRPr>
                </a:p>
              </p:txBody>
            </p:sp>
            <p:sp>
              <p:nvSpPr>
                <p:cNvPr id="2199" name="Rectangle 52"/>
                <p:cNvSpPr>
                  <a:spLocks noChangeArrowheads="1"/>
                </p:cNvSpPr>
                <p:nvPr/>
              </p:nvSpPr>
              <p:spPr bwMode="auto">
                <a:xfrm>
                  <a:off x="435" y="1663"/>
                  <a:ext cx="9" cy="111"/>
                </a:xfrm>
                <a:prstGeom prst="rect">
                  <a:avLst/>
                </a:prstGeom>
                <a:solidFill>
                  <a:srgbClr val="BABABA"/>
                </a:solidFill>
                <a:ln w="9525">
                  <a:noFill/>
                  <a:miter lim="800000"/>
                  <a:headEnd/>
                  <a:tailEnd/>
                </a:ln>
              </p:spPr>
              <p:txBody>
                <a:bodyPr/>
                <a:lstStyle/>
                <a:p>
                  <a:pPr eaLnBrk="0" hangingPunct="0"/>
                  <a:endParaRPr lang="en-US" sz="1600" b="1" i="1">
                    <a:latin typeface="Helvetica" pitchFamily="34" charset="0"/>
                  </a:endParaRPr>
                </a:p>
              </p:txBody>
            </p:sp>
            <p:sp>
              <p:nvSpPr>
                <p:cNvPr id="2200" name="Rectangle 53"/>
                <p:cNvSpPr>
                  <a:spLocks noChangeArrowheads="1"/>
                </p:cNvSpPr>
                <p:nvPr/>
              </p:nvSpPr>
              <p:spPr bwMode="auto">
                <a:xfrm>
                  <a:off x="444" y="1663"/>
                  <a:ext cx="8" cy="111"/>
                </a:xfrm>
                <a:prstGeom prst="rect">
                  <a:avLst/>
                </a:prstGeom>
                <a:solidFill>
                  <a:srgbClr val="A5A5A5"/>
                </a:solidFill>
                <a:ln w="9525">
                  <a:noFill/>
                  <a:miter lim="800000"/>
                  <a:headEnd/>
                  <a:tailEnd/>
                </a:ln>
              </p:spPr>
              <p:txBody>
                <a:bodyPr/>
                <a:lstStyle/>
                <a:p>
                  <a:pPr eaLnBrk="0" hangingPunct="0"/>
                  <a:endParaRPr lang="en-US" sz="1600" b="1" i="1">
                    <a:latin typeface="Helvetica" pitchFamily="34" charset="0"/>
                  </a:endParaRPr>
                </a:p>
              </p:txBody>
            </p:sp>
            <p:sp>
              <p:nvSpPr>
                <p:cNvPr id="2201" name="Rectangle 54"/>
                <p:cNvSpPr>
                  <a:spLocks noChangeArrowheads="1"/>
                </p:cNvSpPr>
                <p:nvPr/>
              </p:nvSpPr>
              <p:spPr bwMode="auto">
                <a:xfrm>
                  <a:off x="452" y="1663"/>
                  <a:ext cx="9" cy="111"/>
                </a:xfrm>
                <a:prstGeom prst="rect">
                  <a:avLst/>
                </a:prstGeom>
                <a:solidFill>
                  <a:srgbClr val="8F8F8F"/>
                </a:solidFill>
                <a:ln w="9525">
                  <a:noFill/>
                  <a:miter lim="800000"/>
                  <a:headEnd/>
                  <a:tailEnd/>
                </a:ln>
              </p:spPr>
              <p:txBody>
                <a:bodyPr/>
                <a:lstStyle/>
                <a:p>
                  <a:pPr eaLnBrk="0" hangingPunct="0"/>
                  <a:endParaRPr lang="en-US" sz="1600" b="1" i="1">
                    <a:latin typeface="Helvetica" pitchFamily="34" charset="0"/>
                  </a:endParaRPr>
                </a:p>
              </p:txBody>
            </p:sp>
            <p:sp>
              <p:nvSpPr>
                <p:cNvPr id="2202" name="Rectangle 55"/>
                <p:cNvSpPr>
                  <a:spLocks noChangeArrowheads="1"/>
                </p:cNvSpPr>
                <p:nvPr/>
              </p:nvSpPr>
              <p:spPr bwMode="auto">
                <a:xfrm>
                  <a:off x="461" y="1663"/>
                  <a:ext cx="9" cy="111"/>
                </a:xfrm>
                <a:prstGeom prst="rect">
                  <a:avLst/>
                </a:prstGeom>
                <a:solidFill>
                  <a:srgbClr val="7B7B7B"/>
                </a:solidFill>
                <a:ln w="9525">
                  <a:noFill/>
                  <a:miter lim="800000"/>
                  <a:headEnd/>
                  <a:tailEnd/>
                </a:ln>
              </p:spPr>
              <p:txBody>
                <a:bodyPr/>
                <a:lstStyle/>
                <a:p>
                  <a:pPr eaLnBrk="0" hangingPunct="0"/>
                  <a:endParaRPr lang="en-US" sz="1600" b="1" i="1">
                    <a:latin typeface="Helvetica" pitchFamily="34" charset="0"/>
                  </a:endParaRPr>
                </a:p>
              </p:txBody>
            </p:sp>
            <p:sp>
              <p:nvSpPr>
                <p:cNvPr id="2203" name="Freeform 56"/>
                <p:cNvSpPr>
                  <a:spLocks/>
                </p:cNvSpPr>
                <p:nvPr/>
              </p:nvSpPr>
              <p:spPr bwMode="auto">
                <a:xfrm>
                  <a:off x="335" y="1338"/>
                  <a:ext cx="205" cy="462"/>
                </a:xfrm>
                <a:custGeom>
                  <a:avLst/>
                  <a:gdLst>
                    <a:gd name="T0" fmla="*/ 6 w 205"/>
                    <a:gd name="T1" fmla="*/ 462 h 462"/>
                    <a:gd name="T2" fmla="*/ 6 w 205"/>
                    <a:gd name="T3" fmla="*/ 453 h 462"/>
                    <a:gd name="T4" fmla="*/ 0 w 205"/>
                    <a:gd name="T5" fmla="*/ 453 h 462"/>
                    <a:gd name="T6" fmla="*/ 0 w 205"/>
                    <a:gd name="T7" fmla="*/ 51 h 462"/>
                    <a:gd name="T8" fmla="*/ 51 w 205"/>
                    <a:gd name="T9" fmla="*/ 0 h 462"/>
                    <a:gd name="T10" fmla="*/ 205 w 205"/>
                    <a:gd name="T11" fmla="*/ 0 h 462"/>
                    <a:gd name="T12" fmla="*/ 205 w 205"/>
                    <a:gd name="T13" fmla="*/ 401 h 462"/>
                    <a:gd name="T14" fmla="*/ 202 w 205"/>
                    <a:gd name="T15" fmla="*/ 404 h 462"/>
                    <a:gd name="T16" fmla="*/ 202 w 205"/>
                    <a:gd name="T17" fmla="*/ 407 h 462"/>
                    <a:gd name="T18" fmla="*/ 147 w 205"/>
                    <a:gd name="T19" fmla="*/ 462 h 462"/>
                    <a:gd name="T20" fmla="*/ 6 w 205"/>
                    <a:gd name="T21" fmla="*/ 462 h 4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462"/>
                    <a:gd name="T35" fmla="*/ 205 w 205"/>
                    <a:gd name="T36" fmla="*/ 462 h 4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462">
                      <a:moveTo>
                        <a:pt x="6" y="462"/>
                      </a:moveTo>
                      <a:lnTo>
                        <a:pt x="6" y="453"/>
                      </a:lnTo>
                      <a:lnTo>
                        <a:pt x="0" y="453"/>
                      </a:lnTo>
                      <a:lnTo>
                        <a:pt x="0" y="51"/>
                      </a:lnTo>
                      <a:lnTo>
                        <a:pt x="51" y="0"/>
                      </a:lnTo>
                      <a:lnTo>
                        <a:pt x="205" y="0"/>
                      </a:lnTo>
                      <a:lnTo>
                        <a:pt x="205" y="401"/>
                      </a:lnTo>
                      <a:lnTo>
                        <a:pt x="202" y="404"/>
                      </a:lnTo>
                      <a:lnTo>
                        <a:pt x="202" y="407"/>
                      </a:lnTo>
                      <a:lnTo>
                        <a:pt x="147" y="462"/>
                      </a:lnTo>
                      <a:lnTo>
                        <a:pt x="6" y="462"/>
                      </a:lnTo>
                    </a:path>
                  </a:pathLst>
                </a:custGeom>
                <a:noFill/>
                <a:ln w="12700" cap="rnd">
                  <a:solidFill>
                    <a:srgbClr val="000000"/>
                  </a:solidFill>
                  <a:round/>
                  <a:headEnd/>
                  <a:tailEnd/>
                </a:ln>
              </p:spPr>
              <p:txBody>
                <a:bodyPr/>
                <a:lstStyle/>
                <a:p>
                  <a:endParaRPr lang="en-US"/>
                </a:p>
              </p:txBody>
            </p:sp>
          </p:grpSp>
          <p:grpSp>
            <p:nvGrpSpPr>
              <p:cNvPr id="13" name="Group 57"/>
              <p:cNvGrpSpPr>
                <a:grpSpLocks/>
              </p:cNvGrpSpPr>
              <p:nvPr/>
            </p:nvGrpSpPr>
            <p:grpSpPr bwMode="auto">
              <a:xfrm>
                <a:off x="919" y="3520"/>
                <a:ext cx="268" cy="491"/>
                <a:chOff x="335" y="1338"/>
                <a:chExt cx="205" cy="462"/>
              </a:xfrm>
            </p:grpSpPr>
            <p:sp>
              <p:nvSpPr>
                <p:cNvPr id="2114" name="Freeform 58"/>
                <p:cNvSpPr>
                  <a:spLocks/>
                </p:cNvSpPr>
                <p:nvPr/>
              </p:nvSpPr>
              <p:spPr bwMode="auto">
                <a:xfrm>
                  <a:off x="482" y="1736"/>
                  <a:ext cx="55" cy="64"/>
                </a:xfrm>
                <a:custGeom>
                  <a:avLst/>
                  <a:gdLst>
                    <a:gd name="T0" fmla="*/ 0 w 55"/>
                    <a:gd name="T1" fmla="*/ 64 h 64"/>
                    <a:gd name="T2" fmla="*/ 55 w 55"/>
                    <a:gd name="T3" fmla="*/ 9 h 64"/>
                    <a:gd name="T4" fmla="*/ 55 w 55"/>
                    <a:gd name="T5" fmla="*/ 0 h 64"/>
                    <a:gd name="T6" fmla="*/ 0 w 55"/>
                    <a:gd name="T7" fmla="*/ 55 h 64"/>
                    <a:gd name="T8" fmla="*/ 0 w 55"/>
                    <a:gd name="T9" fmla="*/ 64 h 64"/>
                    <a:gd name="T10" fmla="*/ 0 60000 65536"/>
                    <a:gd name="T11" fmla="*/ 0 60000 65536"/>
                    <a:gd name="T12" fmla="*/ 0 60000 65536"/>
                    <a:gd name="T13" fmla="*/ 0 60000 65536"/>
                    <a:gd name="T14" fmla="*/ 0 60000 65536"/>
                    <a:gd name="T15" fmla="*/ 0 w 55"/>
                    <a:gd name="T16" fmla="*/ 0 h 64"/>
                    <a:gd name="T17" fmla="*/ 55 w 55"/>
                    <a:gd name="T18" fmla="*/ 64 h 64"/>
                  </a:gdLst>
                  <a:ahLst/>
                  <a:cxnLst>
                    <a:cxn ang="T10">
                      <a:pos x="T0" y="T1"/>
                    </a:cxn>
                    <a:cxn ang="T11">
                      <a:pos x="T2" y="T3"/>
                    </a:cxn>
                    <a:cxn ang="T12">
                      <a:pos x="T4" y="T5"/>
                    </a:cxn>
                    <a:cxn ang="T13">
                      <a:pos x="T6" y="T7"/>
                    </a:cxn>
                    <a:cxn ang="T14">
                      <a:pos x="T8" y="T9"/>
                    </a:cxn>
                  </a:cxnLst>
                  <a:rect l="T15" t="T16" r="T17" b="T18"/>
                  <a:pathLst>
                    <a:path w="55" h="64">
                      <a:moveTo>
                        <a:pt x="0" y="64"/>
                      </a:moveTo>
                      <a:lnTo>
                        <a:pt x="55" y="9"/>
                      </a:lnTo>
                      <a:lnTo>
                        <a:pt x="55" y="0"/>
                      </a:lnTo>
                      <a:lnTo>
                        <a:pt x="0" y="55"/>
                      </a:lnTo>
                      <a:lnTo>
                        <a:pt x="0" y="64"/>
                      </a:lnTo>
                      <a:close/>
                    </a:path>
                  </a:pathLst>
                </a:custGeom>
                <a:solidFill>
                  <a:srgbClr val="9A9A9A"/>
                </a:solidFill>
                <a:ln w="9525">
                  <a:noFill/>
                  <a:round/>
                  <a:headEnd/>
                  <a:tailEnd/>
                </a:ln>
              </p:spPr>
              <p:txBody>
                <a:bodyPr/>
                <a:lstStyle/>
                <a:p>
                  <a:endParaRPr lang="en-US"/>
                </a:p>
              </p:txBody>
            </p:sp>
            <p:sp>
              <p:nvSpPr>
                <p:cNvPr id="2115" name="Freeform 59"/>
                <p:cNvSpPr>
                  <a:spLocks/>
                </p:cNvSpPr>
                <p:nvPr/>
              </p:nvSpPr>
              <p:spPr bwMode="auto">
                <a:xfrm>
                  <a:off x="335" y="1338"/>
                  <a:ext cx="205" cy="51"/>
                </a:xfrm>
                <a:custGeom>
                  <a:avLst/>
                  <a:gdLst>
                    <a:gd name="T0" fmla="*/ 0 w 205"/>
                    <a:gd name="T1" fmla="*/ 51 h 51"/>
                    <a:gd name="T2" fmla="*/ 51 w 205"/>
                    <a:gd name="T3" fmla="*/ 0 h 51"/>
                    <a:gd name="T4" fmla="*/ 205 w 205"/>
                    <a:gd name="T5" fmla="*/ 0 h 51"/>
                    <a:gd name="T6" fmla="*/ 154 w 205"/>
                    <a:gd name="T7" fmla="*/ 51 h 51"/>
                    <a:gd name="T8" fmla="*/ 0 w 205"/>
                    <a:gd name="T9" fmla="*/ 51 h 51"/>
                    <a:gd name="T10" fmla="*/ 0 60000 65536"/>
                    <a:gd name="T11" fmla="*/ 0 60000 65536"/>
                    <a:gd name="T12" fmla="*/ 0 60000 65536"/>
                    <a:gd name="T13" fmla="*/ 0 60000 65536"/>
                    <a:gd name="T14" fmla="*/ 0 60000 65536"/>
                    <a:gd name="T15" fmla="*/ 0 w 205"/>
                    <a:gd name="T16" fmla="*/ 0 h 51"/>
                    <a:gd name="T17" fmla="*/ 205 w 205"/>
                    <a:gd name="T18" fmla="*/ 51 h 51"/>
                  </a:gdLst>
                  <a:ahLst/>
                  <a:cxnLst>
                    <a:cxn ang="T10">
                      <a:pos x="T0" y="T1"/>
                    </a:cxn>
                    <a:cxn ang="T11">
                      <a:pos x="T2" y="T3"/>
                    </a:cxn>
                    <a:cxn ang="T12">
                      <a:pos x="T4" y="T5"/>
                    </a:cxn>
                    <a:cxn ang="T13">
                      <a:pos x="T6" y="T7"/>
                    </a:cxn>
                    <a:cxn ang="T14">
                      <a:pos x="T8" y="T9"/>
                    </a:cxn>
                  </a:cxnLst>
                  <a:rect l="T15" t="T16" r="T17" b="T18"/>
                  <a:pathLst>
                    <a:path w="205" h="51">
                      <a:moveTo>
                        <a:pt x="0" y="51"/>
                      </a:moveTo>
                      <a:lnTo>
                        <a:pt x="51" y="0"/>
                      </a:lnTo>
                      <a:lnTo>
                        <a:pt x="205" y="0"/>
                      </a:lnTo>
                      <a:lnTo>
                        <a:pt x="154" y="51"/>
                      </a:lnTo>
                      <a:lnTo>
                        <a:pt x="0" y="51"/>
                      </a:lnTo>
                      <a:close/>
                    </a:path>
                  </a:pathLst>
                </a:custGeom>
                <a:solidFill>
                  <a:srgbClr val="E6E6E6"/>
                </a:solidFill>
                <a:ln w="9525">
                  <a:noFill/>
                  <a:round/>
                  <a:headEnd/>
                  <a:tailEnd/>
                </a:ln>
              </p:spPr>
              <p:txBody>
                <a:bodyPr/>
                <a:lstStyle/>
                <a:p>
                  <a:endParaRPr lang="en-US"/>
                </a:p>
              </p:txBody>
            </p:sp>
            <p:sp>
              <p:nvSpPr>
                <p:cNvPr id="2116" name="Freeform 60"/>
                <p:cNvSpPr>
                  <a:spLocks/>
                </p:cNvSpPr>
                <p:nvPr/>
              </p:nvSpPr>
              <p:spPr bwMode="auto">
                <a:xfrm>
                  <a:off x="489" y="1338"/>
                  <a:ext cx="51" cy="453"/>
                </a:xfrm>
                <a:custGeom>
                  <a:avLst/>
                  <a:gdLst>
                    <a:gd name="T0" fmla="*/ 0 w 51"/>
                    <a:gd name="T1" fmla="*/ 51 h 453"/>
                    <a:gd name="T2" fmla="*/ 51 w 51"/>
                    <a:gd name="T3" fmla="*/ 0 h 453"/>
                    <a:gd name="T4" fmla="*/ 51 w 51"/>
                    <a:gd name="T5" fmla="*/ 401 h 453"/>
                    <a:gd name="T6" fmla="*/ 0 w 51"/>
                    <a:gd name="T7" fmla="*/ 453 h 453"/>
                    <a:gd name="T8" fmla="*/ 0 w 51"/>
                    <a:gd name="T9" fmla="*/ 51 h 453"/>
                    <a:gd name="T10" fmla="*/ 0 60000 65536"/>
                    <a:gd name="T11" fmla="*/ 0 60000 65536"/>
                    <a:gd name="T12" fmla="*/ 0 60000 65536"/>
                    <a:gd name="T13" fmla="*/ 0 60000 65536"/>
                    <a:gd name="T14" fmla="*/ 0 60000 65536"/>
                    <a:gd name="T15" fmla="*/ 0 w 51"/>
                    <a:gd name="T16" fmla="*/ 0 h 453"/>
                    <a:gd name="T17" fmla="*/ 51 w 51"/>
                    <a:gd name="T18" fmla="*/ 453 h 453"/>
                  </a:gdLst>
                  <a:ahLst/>
                  <a:cxnLst>
                    <a:cxn ang="T10">
                      <a:pos x="T0" y="T1"/>
                    </a:cxn>
                    <a:cxn ang="T11">
                      <a:pos x="T2" y="T3"/>
                    </a:cxn>
                    <a:cxn ang="T12">
                      <a:pos x="T4" y="T5"/>
                    </a:cxn>
                    <a:cxn ang="T13">
                      <a:pos x="T6" y="T7"/>
                    </a:cxn>
                    <a:cxn ang="T14">
                      <a:pos x="T8" y="T9"/>
                    </a:cxn>
                  </a:cxnLst>
                  <a:rect l="T15" t="T16" r="T17" b="T18"/>
                  <a:pathLst>
                    <a:path w="51" h="453">
                      <a:moveTo>
                        <a:pt x="0" y="51"/>
                      </a:moveTo>
                      <a:lnTo>
                        <a:pt x="51" y="0"/>
                      </a:lnTo>
                      <a:lnTo>
                        <a:pt x="51" y="401"/>
                      </a:lnTo>
                      <a:lnTo>
                        <a:pt x="0" y="453"/>
                      </a:lnTo>
                      <a:lnTo>
                        <a:pt x="0" y="51"/>
                      </a:lnTo>
                      <a:close/>
                    </a:path>
                  </a:pathLst>
                </a:custGeom>
                <a:solidFill>
                  <a:srgbClr val="9A9A9A"/>
                </a:solidFill>
                <a:ln w="9525">
                  <a:noFill/>
                  <a:round/>
                  <a:headEnd/>
                  <a:tailEnd/>
                </a:ln>
              </p:spPr>
              <p:txBody>
                <a:bodyPr/>
                <a:lstStyle/>
                <a:p>
                  <a:endParaRPr lang="en-US"/>
                </a:p>
              </p:txBody>
            </p:sp>
            <p:sp>
              <p:nvSpPr>
                <p:cNvPr id="2117" name="Rectangle 61"/>
                <p:cNvSpPr>
                  <a:spLocks noChangeArrowheads="1"/>
                </p:cNvSpPr>
                <p:nvPr/>
              </p:nvSpPr>
              <p:spPr bwMode="auto">
                <a:xfrm>
                  <a:off x="335" y="1389"/>
                  <a:ext cx="154" cy="402"/>
                </a:xfrm>
                <a:prstGeom prst="rect">
                  <a:avLst/>
                </a:prstGeom>
                <a:solidFill>
                  <a:srgbClr val="C0C0C0"/>
                </a:solidFill>
                <a:ln w="9525">
                  <a:noFill/>
                  <a:miter lim="800000"/>
                  <a:headEnd/>
                  <a:tailEnd/>
                </a:ln>
              </p:spPr>
              <p:txBody>
                <a:bodyPr/>
                <a:lstStyle/>
                <a:p>
                  <a:pPr eaLnBrk="0" hangingPunct="0"/>
                  <a:endParaRPr lang="en-US" sz="1600" b="1" i="1">
                    <a:latin typeface="Helvetica" pitchFamily="34" charset="0"/>
                  </a:endParaRPr>
                </a:p>
              </p:txBody>
            </p:sp>
            <p:sp>
              <p:nvSpPr>
                <p:cNvPr id="2118" name="Rectangle 62"/>
                <p:cNvSpPr>
                  <a:spLocks noChangeArrowheads="1"/>
                </p:cNvSpPr>
                <p:nvPr/>
              </p:nvSpPr>
              <p:spPr bwMode="auto">
                <a:xfrm>
                  <a:off x="335" y="1389"/>
                  <a:ext cx="154" cy="402"/>
                </a:xfrm>
                <a:prstGeom prst="rect">
                  <a:avLst/>
                </a:prstGeom>
                <a:noFill/>
                <a:ln w="4763" cap="rnd">
                  <a:solidFill>
                    <a:srgbClr val="000000"/>
                  </a:solidFill>
                  <a:round/>
                  <a:headEnd/>
                  <a:tailEnd/>
                </a:ln>
              </p:spPr>
              <p:txBody>
                <a:bodyPr/>
                <a:lstStyle/>
                <a:p>
                  <a:pPr eaLnBrk="0" hangingPunct="0"/>
                  <a:endParaRPr lang="en-US" sz="1600" b="1" i="1">
                    <a:latin typeface="Helvetica" pitchFamily="34" charset="0"/>
                  </a:endParaRPr>
                </a:p>
              </p:txBody>
            </p:sp>
            <p:pic>
              <p:nvPicPr>
                <p:cNvPr id="2119" name="Picture 63"/>
                <p:cNvPicPr>
                  <a:picLocks noChangeAspect="1" noChangeArrowheads="1"/>
                </p:cNvPicPr>
                <p:nvPr/>
              </p:nvPicPr>
              <p:blipFill>
                <a:blip r:embed="rId9" cstate="print"/>
                <a:srcRect/>
                <a:stretch>
                  <a:fillRect/>
                </a:stretch>
              </p:blipFill>
              <p:spPr bwMode="auto">
                <a:xfrm>
                  <a:off x="350" y="1406"/>
                  <a:ext cx="120" cy="248"/>
                </a:xfrm>
                <a:prstGeom prst="rect">
                  <a:avLst/>
                </a:prstGeom>
                <a:noFill/>
                <a:ln w="9525">
                  <a:noFill/>
                  <a:miter lim="800000"/>
                  <a:headEnd/>
                  <a:tailEnd/>
                </a:ln>
              </p:spPr>
            </p:pic>
            <p:sp>
              <p:nvSpPr>
                <p:cNvPr id="2120" name="Rectangle 64"/>
                <p:cNvSpPr>
                  <a:spLocks noChangeArrowheads="1"/>
                </p:cNvSpPr>
                <p:nvPr/>
              </p:nvSpPr>
              <p:spPr bwMode="auto">
                <a:xfrm>
                  <a:off x="354" y="1409"/>
                  <a:ext cx="116" cy="243"/>
                </a:xfrm>
                <a:prstGeom prst="rect">
                  <a:avLst/>
                </a:prstGeom>
                <a:noFill/>
                <a:ln w="4763" cap="rnd">
                  <a:solidFill>
                    <a:srgbClr val="000000"/>
                  </a:solidFill>
                  <a:round/>
                  <a:headEnd/>
                  <a:tailEnd/>
                </a:ln>
              </p:spPr>
              <p:txBody>
                <a:bodyPr/>
                <a:lstStyle/>
                <a:p>
                  <a:pPr eaLnBrk="0" hangingPunct="0"/>
                  <a:endParaRPr lang="en-US" sz="1600" b="1" i="1">
                    <a:latin typeface="Helvetica" pitchFamily="34" charset="0"/>
                  </a:endParaRPr>
                </a:p>
              </p:txBody>
            </p:sp>
            <p:sp>
              <p:nvSpPr>
                <p:cNvPr id="2121" name="Freeform 65"/>
                <p:cNvSpPr>
                  <a:spLocks noEditPoints="1"/>
                </p:cNvSpPr>
                <p:nvPr/>
              </p:nvSpPr>
              <p:spPr bwMode="auto">
                <a:xfrm>
                  <a:off x="368" y="1421"/>
                  <a:ext cx="88" cy="210"/>
                </a:xfrm>
                <a:custGeom>
                  <a:avLst/>
                  <a:gdLst>
                    <a:gd name="T0" fmla="*/ 0 w 88"/>
                    <a:gd name="T1" fmla="*/ 189 h 210"/>
                    <a:gd name="T2" fmla="*/ 88 w 88"/>
                    <a:gd name="T3" fmla="*/ 189 h 210"/>
                    <a:gd name="T4" fmla="*/ 88 w 88"/>
                    <a:gd name="T5" fmla="*/ 210 h 210"/>
                    <a:gd name="T6" fmla="*/ 0 w 88"/>
                    <a:gd name="T7" fmla="*/ 210 h 210"/>
                    <a:gd name="T8" fmla="*/ 0 w 88"/>
                    <a:gd name="T9" fmla="*/ 189 h 210"/>
                    <a:gd name="T10" fmla="*/ 0 w 88"/>
                    <a:gd name="T11" fmla="*/ 157 h 210"/>
                    <a:gd name="T12" fmla="*/ 88 w 88"/>
                    <a:gd name="T13" fmla="*/ 157 h 210"/>
                    <a:gd name="T14" fmla="*/ 88 w 88"/>
                    <a:gd name="T15" fmla="*/ 178 h 210"/>
                    <a:gd name="T16" fmla="*/ 0 w 88"/>
                    <a:gd name="T17" fmla="*/ 178 h 210"/>
                    <a:gd name="T18" fmla="*/ 0 w 88"/>
                    <a:gd name="T19" fmla="*/ 157 h 210"/>
                    <a:gd name="T20" fmla="*/ 0 w 88"/>
                    <a:gd name="T21" fmla="*/ 125 h 210"/>
                    <a:gd name="T22" fmla="*/ 88 w 88"/>
                    <a:gd name="T23" fmla="*/ 125 h 210"/>
                    <a:gd name="T24" fmla="*/ 88 w 88"/>
                    <a:gd name="T25" fmla="*/ 146 h 210"/>
                    <a:gd name="T26" fmla="*/ 0 w 88"/>
                    <a:gd name="T27" fmla="*/ 146 h 210"/>
                    <a:gd name="T28" fmla="*/ 0 w 88"/>
                    <a:gd name="T29" fmla="*/ 125 h 210"/>
                    <a:gd name="T30" fmla="*/ 0 w 88"/>
                    <a:gd name="T31" fmla="*/ 93 h 210"/>
                    <a:gd name="T32" fmla="*/ 88 w 88"/>
                    <a:gd name="T33" fmla="*/ 93 h 210"/>
                    <a:gd name="T34" fmla="*/ 88 w 88"/>
                    <a:gd name="T35" fmla="*/ 114 h 210"/>
                    <a:gd name="T36" fmla="*/ 0 w 88"/>
                    <a:gd name="T37" fmla="*/ 114 h 210"/>
                    <a:gd name="T38" fmla="*/ 0 w 88"/>
                    <a:gd name="T39" fmla="*/ 93 h 210"/>
                    <a:gd name="T40" fmla="*/ 0 w 88"/>
                    <a:gd name="T41" fmla="*/ 47 h 210"/>
                    <a:gd name="T42" fmla="*/ 88 w 88"/>
                    <a:gd name="T43" fmla="*/ 47 h 210"/>
                    <a:gd name="T44" fmla="*/ 88 w 88"/>
                    <a:gd name="T45" fmla="*/ 83 h 210"/>
                    <a:gd name="T46" fmla="*/ 0 w 88"/>
                    <a:gd name="T47" fmla="*/ 83 h 210"/>
                    <a:gd name="T48" fmla="*/ 0 w 88"/>
                    <a:gd name="T49" fmla="*/ 47 h 210"/>
                    <a:gd name="T50" fmla="*/ 0 w 88"/>
                    <a:gd name="T51" fmla="*/ 0 h 210"/>
                    <a:gd name="T52" fmla="*/ 88 w 88"/>
                    <a:gd name="T53" fmla="*/ 0 h 210"/>
                    <a:gd name="T54" fmla="*/ 88 w 88"/>
                    <a:gd name="T55" fmla="*/ 36 h 210"/>
                    <a:gd name="T56" fmla="*/ 0 w 88"/>
                    <a:gd name="T57" fmla="*/ 36 h 210"/>
                    <a:gd name="T58" fmla="*/ 0 w 88"/>
                    <a:gd name="T59" fmla="*/ 0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210"/>
                    <a:gd name="T92" fmla="*/ 88 w 88"/>
                    <a:gd name="T93" fmla="*/ 210 h 2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210">
                      <a:moveTo>
                        <a:pt x="0" y="189"/>
                      </a:moveTo>
                      <a:lnTo>
                        <a:pt x="88" y="189"/>
                      </a:lnTo>
                      <a:lnTo>
                        <a:pt x="88" y="210"/>
                      </a:lnTo>
                      <a:lnTo>
                        <a:pt x="0" y="210"/>
                      </a:lnTo>
                      <a:lnTo>
                        <a:pt x="0" y="189"/>
                      </a:lnTo>
                      <a:close/>
                      <a:moveTo>
                        <a:pt x="0" y="157"/>
                      </a:moveTo>
                      <a:lnTo>
                        <a:pt x="88" y="157"/>
                      </a:lnTo>
                      <a:lnTo>
                        <a:pt x="88" y="178"/>
                      </a:lnTo>
                      <a:lnTo>
                        <a:pt x="0" y="178"/>
                      </a:lnTo>
                      <a:lnTo>
                        <a:pt x="0" y="157"/>
                      </a:lnTo>
                      <a:close/>
                      <a:moveTo>
                        <a:pt x="0" y="125"/>
                      </a:moveTo>
                      <a:lnTo>
                        <a:pt x="88" y="125"/>
                      </a:lnTo>
                      <a:lnTo>
                        <a:pt x="88" y="146"/>
                      </a:lnTo>
                      <a:lnTo>
                        <a:pt x="0" y="146"/>
                      </a:lnTo>
                      <a:lnTo>
                        <a:pt x="0" y="125"/>
                      </a:lnTo>
                      <a:close/>
                      <a:moveTo>
                        <a:pt x="0" y="93"/>
                      </a:moveTo>
                      <a:lnTo>
                        <a:pt x="88" y="93"/>
                      </a:lnTo>
                      <a:lnTo>
                        <a:pt x="88" y="114"/>
                      </a:lnTo>
                      <a:lnTo>
                        <a:pt x="0" y="114"/>
                      </a:lnTo>
                      <a:lnTo>
                        <a:pt x="0" y="93"/>
                      </a:lnTo>
                      <a:close/>
                      <a:moveTo>
                        <a:pt x="0" y="47"/>
                      </a:moveTo>
                      <a:lnTo>
                        <a:pt x="88" y="47"/>
                      </a:lnTo>
                      <a:lnTo>
                        <a:pt x="88" y="83"/>
                      </a:lnTo>
                      <a:lnTo>
                        <a:pt x="0" y="83"/>
                      </a:lnTo>
                      <a:lnTo>
                        <a:pt x="0" y="47"/>
                      </a:lnTo>
                      <a:close/>
                      <a:moveTo>
                        <a:pt x="0" y="0"/>
                      </a:moveTo>
                      <a:lnTo>
                        <a:pt x="88" y="0"/>
                      </a:lnTo>
                      <a:lnTo>
                        <a:pt x="88" y="36"/>
                      </a:lnTo>
                      <a:lnTo>
                        <a:pt x="0" y="36"/>
                      </a:lnTo>
                      <a:lnTo>
                        <a:pt x="0" y="0"/>
                      </a:lnTo>
                      <a:close/>
                    </a:path>
                  </a:pathLst>
                </a:custGeom>
                <a:solidFill>
                  <a:srgbClr val="C0C0C0"/>
                </a:solidFill>
                <a:ln w="9525">
                  <a:noFill/>
                  <a:round/>
                  <a:headEnd/>
                  <a:tailEnd/>
                </a:ln>
              </p:spPr>
              <p:txBody>
                <a:bodyPr/>
                <a:lstStyle/>
                <a:p>
                  <a:endParaRPr lang="en-US"/>
                </a:p>
              </p:txBody>
            </p:sp>
            <p:sp>
              <p:nvSpPr>
                <p:cNvPr id="2122" name="Rectangle 66"/>
                <p:cNvSpPr>
                  <a:spLocks noChangeArrowheads="1"/>
                </p:cNvSpPr>
                <p:nvPr/>
              </p:nvSpPr>
              <p:spPr bwMode="auto">
                <a:xfrm>
                  <a:off x="368" y="1610"/>
                  <a:ext cx="88" cy="21"/>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sp>
              <p:nvSpPr>
                <p:cNvPr id="2123" name="Rectangle 67"/>
                <p:cNvSpPr>
                  <a:spLocks noChangeArrowheads="1"/>
                </p:cNvSpPr>
                <p:nvPr/>
              </p:nvSpPr>
              <p:spPr bwMode="auto">
                <a:xfrm>
                  <a:off x="368" y="1578"/>
                  <a:ext cx="88" cy="21"/>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sp>
              <p:nvSpPr>
                <p:cNvPr id="2124" name="Rectangle 68"/>
                <p:cNvSpPr>
                  <a:spLocks noChangeArrowheads="1"/>
                </p:cNvSpPr>
                <p:nvPr/>
              </p:nvSpPr>
              <p:spPr bwMode="auto">
                <a:xfrm>
                  <a:off x="368" y="1546"/>
                  <a:ext cx="88" cy="21"/>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sp>
              <p:nvSpPr>
                <p:cNvPr id="2125" name="Rectangle 69"/>
                <p:cNvSpPr>
                  <a:spLocks noChangeArrowheads="1"/>
                </p:cNvSpPr>
                <p:nvPr/>
              </p:nvSpPr>
              <p:spPr bwMode="auto">
                <a:xfrm>
                  <a:off x="368" y="1514"/>
                  <a:ext cx="88" cy="21"/>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sp>
              <p:nvSpPr>
                <p:cNvPr id="2126" name="Rectangle 70"/>
                <p:cNvSpPr>
                  <a:spLocks noChangeArrowheads="1"/>
                </p:cNvSpPr>
                <p:nvPr/>
              </p:nvSpPr>
              <p:spPr bwMode="auto">
                <a:xfrm>
                  <a:off x="368" y="1468"/>
                  <a:ext cx="88" cy="36"/>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sp>
              <p:nvSpPr>
                <p:cNvPr id="2127" name="Rectangle 71"/>
                <p:cNvSpPr>
                  <a:spLocks noChangeArrowheads="1"/>
                </p:cNvSpPr>
                <p:nvPr/>
              </p:nvSpPr>
              <p:spPr bwMode="auto">
                <a:xfrm>
                  <a:off x="368" y="1421"/>
                  <a:ext cx="88" cy="36"/>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sp>
              <p:nvSpPr>
                <p:cNvPr id="2128" name="Rectangle 72"/>
                <p:cNvSpPr>
                  <a:spLocks noChangeArrowheads="1"/>
                </p:cNvSpPr>
                <p:nvPr/>
              </p:nvSpPr>
              <p:spPr bwMode="auto">
                <a:xfrm>
                  <a:off x="341" y="1791"/>
                  <a:ext cx="141" cy="9"/>
                </a:xfrm>
                <a:prstGeom prst="rect">
                  <a:avLst/>
                </a:prstGeom>
                <a:solidFill>
                  <a:srgbClr val="9A9A9A"/>
                </a:solidFill>
                <a:ln w="9525">
                  <a:noFill/>
                  <a:miter lim="800000"/>
                  <a:headEnd/>
                  <a:tailEnd/>
                </a:ln>
              </p:spPr>
              <p:txBody>
                <a:bodyPr/>
                <a:lstStyle/>
                <a:p>
                  <a:pPr eaLnBrk="0" hangingPunct="0"/>
                  <a:endParaRPr lang="en-US" sz="1600" b="1" i="1">
                    <a:latin typeface="Helvetica" pitchFamily="34" charset="0"/>
                  </a:endParaRPr>
                </a:p>
              </p:txBody>
            </p:sp>
            <p:pic>
              <p:nvPicPr>
                <p:cNvPr id="2129" name="Picture 73"/>
                <p:cNvPicPr>
                  <a:picLocks noChangeAspect="1" noChangeArrowheads="1"/>
                </p:cNvPicPr>
                <p:nvPr/>
              </p:nvPicPr>
              <p:blipFill>
                <a:blip r:embed="rId10" cstate="print"/>
                <a:srcRect/>
                <a:stretch>
                  <a:fillRect/>
                </a:stretch>
              </p:blipFill>
              <p:spPr bwMode="auto">
                <a:xfrm>
                  <a:off x="401" y="1671"/>
                  <a:ext cx="26" cy="26"/>
                </a:xfrm>
                <a:prstGeom prst="rect">
                  <a:avLst/>
                </a:prstGeom>
                <a:noFill/>
                <a:ln w="9525">
                  <a:noFill/>
                  <a:miter lim="800000"/>
                  <a:headEnd/>
                  <a:tailEnd/>
                </a:ln>
              </p:spPr>
            </p:pic>
            <p:pic>
              <p:nvPicPr>
                <p:cNvPr id="2130" name="Picture 74"/>
                <p:cNvPicPr>
                  <a:picLocks noChangeAspect="1" noChangeArrowheads="1"/>
                </p:cNvPicPr>
                <p:nvPr/>
              </p:nvPicPr>
              <p:blipFill>
                <a:blip r:embed="rId11" cstate="print"/>
                <a:srcRect/>
                <a:stretch>
                  <a:fillRect/>
                </a:stretch>
              </p:blipFill>
              <p:spPr bwMode="auto">
                <a:xfrm>
                  <a:off x="401" y="1680"/>
                  <a:ext cx="17" cy="17"/>
                </a:xfrm>
                <a:prstGeom prst="rect">
                  <a:avLst/>
                </a:prstGeom>
                <a:noFill/>
                <a:ln w="9525">
                  <a:noFill/>
                  <a:miter lim="800000"/>
                  <a:headEnd/>
                  <a:tailEnd/>
                </a:ln>
              </p:spPr>
            </p:pic>
            <p:pic>
              <p:nvPicPr>
                <p:cNvPr id="2131" name="Picture 75"/>
                <p:cNvPicPr>
                  <a:picLocks noChangeAspect="1" noChangeArrowheads="1"/>
                </p:cNvPicPr>
                <p:nvPr/>
              </p:nvPicPr>
              <p:blipFill>
                <a:blip r:embed="rId12" cstate="print"/>
                <a:srcRect/>
                <a:stretch>
                  <a:fillRect/>
                </a:stretch>
              </p:blipFill>
              <p:spPr bwMode="auto">
                <a:xfrm>
                  <a:off x="401" y="1705"/>
                  <a:ext cx="17" cy="17"/>
                </a:xfrm>
                <a:prstGeom prst="rect">
                  <a:avLst/>
                </a:prstGeom>
                <a:noFill/>
                <a:ln w="9525">
                  <a:noFill/>
                  <a:miter lim="800000"/>
                  <a:headEnd/>
                  <a:tailEnd/>
                </a:ln>
              </p:spPr>
            </p:pic>
            <p:sp>
              <p:nvSpPr>
                <p:cNvPr id="2132" name="Rectangle 76"/>
                <p:cNvSpPr>
                  <a:spLocks noChangeArrowheads="1"/>
                </p:cNvSpPr>
                <p:nvPr/>
              </p:nvSpPr>
              <p:spPr bwMode="auto">
                <a:xfrm>
                  <a:off x="389" y="1439"/>
                  <a:ext cx="13" cy="4"/>
                </a:xfrm>
                <a:prstGeom prst="rect">
                  <a:avLst/>
                </a:prstGeom>
                <a:solidFill>
                  <a:srgbClr val="9A9A9A"/>
                </a:solidFill>
                <a:ln w="9525">
                  <a:noFill/>
                  <a:miter lim="800000"/>
                  <a:headEnd/>
                  <a:tailEnd/>
                </a:ln>
              </p:spPr>
              <p:txBody>
                <a:bodyPr/>
                <a:lstStyle/>
                <a:p>
                  <a:pPr eaLnBrk="0" hangingPunct="0"/>
                  <a:endParaRPr lang="en-US" sz="1600" b="1" i="1">
                    <a:latin typeface="Helvetica" pitchFamily="34" charset="0"/>
                  </a:endParaRPr>
                </a:p>
              </p:txBody>
            </p:sp>
            <p:pic>
              <p:nvPicPr>
                <p:cNvPr id="2133" name="Picture 77"/>
                <p:cNvPicPr>
                  <a:picLocks noChangeAspect="1" noChangeArrowheads="1"/>
                </p:cNvPicPr>
                <p:nvPr/>
              </p:nvPicPr>
              <p:blipFill>
                <a:blip r:embed="rId13" cstate="print"/>
                <a:srcRect/>
                <a:stretch>
                  <a:fillRect/>
                </a:stretch>
              </p:blipFill>
              <p:spPr bwMode="auto">
                <a:xfrm>
                  <a:off x="367" y="1423"/>
                  <a:ext cx="77" cy="9"/>
                </a:xfrm>
                <a:prstGeom prst="rect">
                  <a:avLst/>
                </a:prstGeom>
                <a:noFill/>
                <a:ln w="9525">
                  <a:noFill/>
                  <a:miter lim="800000"/>
                  <a:headEnd/>
                  <a:tailEnd/>
                </a:ln>
              </p:spPr>
            </p:pic>
            <p:pic>
              <p:nvPicPr>
                <p:cNvPr id="2134" name="Picture 78"/>
                <p:cNvPicPr>
                  <a:picLocks noChangeAspect="1" noChangeArrowheads="1"/>
                </p:cNvPicPr>
                <p:nvPr/>
              </p:nvPicPr>
              <p:blipFill>
                <a:blip r:embed="rId14" cstate="print"/>
                <a:srcRect/>
                <a:stretch>
                  <a:fillRect/>
                </a:stretch>
              </p:blipFill>
              <p:spPr bwMode="auto">
                <a:xfrm>
                  <a:off x="367" y="1423"/>
                  <a:ext cx="77" cy="9"/>
                </a:xfrm>
                <a:prstGeom prst="rect">
                  <a:avLst/>
                </a:prstGeom>
                <a:noFill/>
                <a:ln w="9525">
                  <a:noFill/>
                  <a:miter lim="800000"/>
                  <a:headEnd/>
                  <a:tailEnd/>
                </a:ln>
              </p:spPr>
            </p:pic>
            <p:sp>
              <p:nvSpPr>
                <p:cNvPr id="2135" name="Rectangle 79"/>
                <p:cNvSpPr>
                  <a:spLocks noChangeArrowheads="1"/>
                </p:cNvSpPr>
                <p:nvPr/>
              </p:nvSpPr>
              <p:spPr bwMode="auto">
                <a:xfrm>
                  <a:off x="374" y="1428"/>
                  <a:ext cx="75" cy="7"/>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pic>
              <p:nvPicPr>
                <p:cNvPr id="2136" name="Picture 80"/>
                <p:cNvPicPr>
                  <a:picLocks noChangeAspect="1" noChangeArrowheads="1"/>
                </p:cNvPicPr>
                <p:nvPr/>
              </p:nvPicPr>
              <p:blipFill>
                <a:blip r:embed="rId15" cstate="print"/>
                <a:srcRect/>
                <a:stretch>
                  <a:fillRect/>
                </a:stretch>
              </p:blipFill>
              <p:spPr bwMode="auto">
                <a:xfrm>
                  <a:off x="367" y="1475"/>
                  <a:ext cx="77" cy="17"/>
                </a:xfrm>
                <a:prstGeom prst="rect">
                  <a:avLst/>
                </a:prstGeom>
                <a:noFill/>
                <a:ln w="9525">
                  <a:noFill/>
                  <a:miter lim="800000"/>
                  <a:headEnd/>
                  <a:tailEnd/>
                </a:ln>
              </p:spPr>
            </p:pic>
            <p:pic>
              <p:nvPicPr>
                <p:cNvPr id="2137" name="Picture 81"/>
                <p:cNvPicPr>
                  <a:picLocks noChangeAspect="1" noChangeArrowheads="1"/>
                </p:cNvPicPr>
                <p:nvPr/>
              </p:nvPicPr>
              <p:blipFill>
                <a:blip r:embed="rId16" cstate="print"/>
                <a:srcRect/>
                <a:stretch>
                  <a:fillRect/>
                </a:stretch>
              </p:blipFill>
              <p:spPr bwMode="auto">
                <a:xfrm>
                  <a:off x="367" y="1475"/>
                  <a:ext cx="77" cy="17"/>
                </a:xfrm>
                <a:prstGeom prst="rect">
                  <a:avLst/>
                </a:prstGeom>
                <a:noFill/>
                <a:ln w="9525">
                  <a:noFill/>
                  <a:miter lim="800000"/>
                  <a:headEnd/>
                  <a:tailEnd/>
                </a:ln>
              </p:spPr>
            </p:pic>
            <p:sp>
              <p:nvSpPr>
                <p:cNvPr id="2138" name="Freeform 82"/>
                <p:cNvSpPr>
                  <a:spLocks/>
                </p:cNvSpPr>
                <p:nvPr/>
              </p:nvSpPr>
              <p:spPr bwMode="auto">
                <a:xfrm>
                  <a:off x="373" y="1476"/>
                  <a:ext cx="74" cy="14"/>
                </a:xfrm>
                <a:custGeom>
                  <a:avLst/>
                  <a:gdLst>
                    <a:gd name="T0" fmla="*/ 0 w 139"/>
                    <a:gd name="T1" fmla="*/ 1 h 26"/>
                    <a:gd name="T2" fmla="*/ 3 w 139"/>
                    <a:gd name="T3" fmla="*/ 1 h 26"/>
                    <a:gd name="T4" fmla="*/ 9 w 139"/>
                    <a:gd name="T5" fmla="*/ 1 h 26"/>
                    <a:gd name="T6" fmla="*/ 9 w 139"/>
                    <a:gd name="T7" fmla="*/ 1 h 26"/>
                    <a:gd name="T8" fmla="*/ 11 w 139"/>
                    <a:gd name="T9" fmla="*/ 1 h 26"/>
                    <a:gd name="T10" fmla="*/ 11 w 139"/>
                    <a:gd name="T11" fmla="*/ 2 h 26"/>
                    <a:gd name="T12" fmla="*/ 0 w 139"/>
                    <a:gd name="T13" fmla="*/ 2 h 26"/>
                    <a:gd name="T14" fmla="*/ 0 w 139"/>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26"/>
                    <a:gd name="T26" fmla="*/ 139 w 13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26">
                      <a:moveTo>
                        <a:pt x="0" y="6"/>
                      </a:moveTo>
                      <a:lnTo>
                        <a:pt x="38" y="6"/>
                      </a:lnTo>
                      <a:cubicBezTo>
                        <a:pt x="63" y="0"/>
                        <a:pt x="89" y="0"/>
                        <a:pt x="114" y="6"/>
                      </a:cubicBezTo>
                      <a:lnTo>
                        <a:pt x="139" y="6"/>
                      </a:lnTo>
                      <a:lnTo>
                        <a:pt x="139" y="26"/>
                      </a:lnTo>
                      <a:lnTo>
                        <a:pt x="0" y="26"/>
                      </a:lnTo>
                      <a:lnTo>
                        <a:pt x="0" y="6"/>
                      </a:lnTo>
                    </a:path>
                  </a:pathLst>
                </a:custGeom>
                <a:noFill/>
                <a:ln w="3175" cap="rnd">
                  <a:solidFill>
                    <a:srgbClr val="000000"/>
                  </a:solidFill>
                  <a:round/>
                  <a:headEnd/>
                  <a:tailEnd/>
                </a:ln>
              </p:spPr>
              <p:txBody>
                <a:bodyPr/>
                <a:lstStyle/>
                <a:p>
                  <a:endParaRPr lang="en-US"/>
                </a:p>
              </p:txBody>
            </p:sp>
            <p:sp>
              <p:nvSpPr>
                <p:cNvPr id="2139" name="Rectangle 83"/>
                <p:cNvSpPr>
                  <a:spLocks noChangeArrowheads="1"/>
                </p:cNvSpPr>
                <p:nvPr/>
              </p:nvSpPr>
              <p:spPr bwMode="auto">
                <a:xfrm>
                  <a:off x="376" y="1484"/>
                  <a:ext cx="68" cy="3"/>
                </a:xfrm>
                <a:prstGeom prst="rect">
                  <a:avLst/>
                </a:prstGeom>
                <a:solidFill>
                  <a:srgbClr val="DBDAC6"/>
                </a:solidFill>
                <a:ln w="9525">
                  <a:noFill/>
                  <a:miter lim="800000"/>
                  <a:headEnd/>
                  <a:tailEnd/>
                </a:ln>
              </p:spPr>
              <p:txBody>
                <a:bodyPr/>
                <a:lstStyle/>
                <a:p>
                  <a:pPr eaLnBrk="0" hangingPunct="0"/>
                  <a:endParaRPr lang="en-US" sz="1600" b="1" i="1">
                    <a:latin typeface="Helvetica" pitchFamily="34" charset="0"/>
                  </a:endParaRPr>
                </a:p>
              </p:txBody>
            </p:sp>
            <p:sp>
              <p:nvSpPr>
                <p:cNvPr id="2140" name="Rectangle 84"/>
                <p:cNvSpPr>
                  <a:spLocks noChangeArrowheads="1"/>
                </p:cNvSpPr>
                <p:nvPr/>
              </p:nvSpPr>
              <p:spPr bwMode="auto">
                <a:xfrm>
                  <a:off x="376" y="1484"/>
                  <a:ext cx="68" cy="3"/>
                </a:xfrm>
                <a:prstGeom prst="rect">
                  <a:avLst/>
                </a:prstGeom>
                <a:noFill/>
                <a:ln w="3175" cap="rnd">
                  <a:solidFill>
                    <a:srgbClr val="000000"/>
                  </a:solidFill>
                  <a:round/>
                  <a:headEnd/>
                  <a:tailEnd/>
                </a:ln>
              </p:spPr>
              <p:txBody>
                <a:bodyPr/>
                <a:lstStyle/>
                <a:p>
                  <a:pPr eaLnBrk="0" hangingPunct="0"/>
                  <a:endParaRPr lang="en-US" sz="1600" b="1" i="1">
                    <a:latin typeface="Helvetica" pitchFamily="34" charset="0"/>
                  </a:endParaRPr>
                </a:p>
              </p:txBody>
            </p:sp>
            <p:pic>
              <p:nvPicPr>
                <p:cNvPr id="2141" name="Picture 85"/>
                <p:cNvPicPr>
                  <a:picLocks noChangeAspect="1" noChangeArrowheads="1"/>
                </p:cNvPicPr>
                <p:nvPr/>
              </p:nvPicPr>
              <p:blipFill>
                <a:blip r:embed="rId17" cstate="print"/>
                <a:srcRect/>
                <a:stretch>
                  <a:fillRect/>
                </a:stretch>
              </p:blipFill>
              <p:spPr bwMode="auto">
                <a:xfrm>
                  <a:off x="367" y="1517"/>
                  <a:ext cx="77" cy="18"/>
                </a:xfrm>
                <a:prstGeom prst="rect">
                  <a:avLst/>
                </a:prstGeom>
                <a:noFill/>
                <a:ln w="9525">
                  <a:noFill/>
                  <a:miter lim="800000"/>
                  <a:headEnd/>
                  <a:tailEnd/>
                </a:ln>
              </p:spPr>
            </p:pic>
            <p:pic>
              <p:nvPicPr>
                <p:cNvPr id="2142" name="Picture 86"/>
                <p:cNvPicPr>
                  <a:picLocks noChangeAspect="1" noChangeArrowheads="1"/>
                </p:cNvPicPr>
                <p:nvPr/>
              </p:nvPicPr>
              <p:blipFill>
                <a:blip r:embed="rId18" cstate="print"/>
                <a:srcRect/>
                <a:stretch>
                  <a:fillRect/>
                </a:stretch>
              </p:blipFill>
              <p:spPr bwMode="auto">
                <a:xfrm>
                  <a:off x="367" y="1517"/>
                  <a:ext cx="77" cy="18"/>
                </a:xfrm>
                <a:prstGeom prst="rect">
                  <a:avLst/>
                </a:prstGeom>
                <a:noFill/>
                <a:ln w="9525">
                  <a:noFill/>
                  <a:miter lim="800000"/>
                  <a:headEnd/>
                  <a:tailEnd/>
                </a:ln>
              </p:spPr>
            </p:pic>
            <p:sp>
              <p:nvSpPr>
                <p:cNvPr id="2143" name="Freeform 87"/>
                <p:cNvSpPr>
                  <a:spLocks/>
                </p:cNvSpPr>
                <p:nvPr/>
              </p:nvSpPr>
              <p:spPr bwMode="auto">
                <a:xfrm>
                  <a:off x="373" y="1517"/>
                  <a:ext cx="77" cy="12"/>
                </a:xfrm>
                <a:custGeom>
                  <a:avLst/>
                  <a:gdLst>
                    <a:gd name="T0" fmla="*/ 0 w 144"/>
                    <a:gd name="T1" fmla="*/ 2 h 22"/>
                    <a:gd name="T2" fmla="*/ 0 w 144"/>
                    <a:gd name="T3" fmla="*/ 1 h 22"/>
                    <a:gd name="T4" fmla="*/ 4 w 144"/>
                    <a:gd name="T5" fmla="*/ 1 h 22"/>
                    <a:gd name="T6" fmla="*/ 8 w 144"/>
                    <a:gd name="T7" fmla="*/ 1 h 22"/>
                    <a:gd name="T8" fmla="*/ 8 w 144"/>
                    <a:gd name="T9" fmla="*/ 1 h 22"/>
                    <a:gd name="T10" fmla="*/ 12 w 144"/>
                    <a:gd name="T11" fmla="*/ 1 h 22"/>
                    <a:gd name="T12" fmla="*/ 12 w 144"/>
                    <a:gd name="T13" fmla="*/ 2 h 22"/>
                    <a:gd name="T14" fmla="*/ 8 w 144"/>
                    <a:gd name="T15" fmla="*/ 2 h 22"/>
                    <a:gd name="T16" fmla="*/ 4 w 144"/>
                    <a:gd name="T17" fmla="*/ 2 h 22"/>
                    <a:gd name="T18" fmla="*/ 4 w 144"/>
                    <a:gd name="T19" fmla="*/ 2 h 22"/>
                    <a:gd name="T20" fmla="*/ 0 w 144"/>
                    <a:gd name="T21" fmla="*/ 2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4"/>
                    <a:gd name="T34" fmla="*/ 0 h 22"/>
                    <a:gd name="T35" fmla="*/ 144 w 14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2">
                      <a:moveTo>
                        <a:pt x="0" y="17"/>
                      </a:moveTo>
                      <a:lnTo>
                        <a:pt x="0" y="6"/>
                      </a:lnTo>
                      <a:lnTo>
                        <a:pt x="46" y="6"/>
                      </a:lnTo>
                      <a:cubicBezTo>
                        <a:pt x="62" y="0"/>
                        <a:pt x="82" y="0"/>
                        <a:pt x="98" y="6"/>
                      </a:cubicBezTo>
                      <a:lnTo>
                        <a:pt x="144" y="6"/>
                      </a:lnTo>
                      <a:lnTo>
                        <a:pt x="144" y="17"/>
                      </a:lnTo>
                      <a:lnTo>
                        <a:pt x="98" y="17"/>
                      </a:lnTo>
                      <a:cubicBezTo>
                        <a:pt x="81" y="22"/>
                        <a:pt x="62" y="22"/>
                        <a:pt x="46" y="17"/>
                      </a:cubicBezTo>
                      <a:lnTo>
                        <a:pt x="0" y="17"/>
                      </a:lnTo>
                    </a:path>
                  </a:pathLst>
                </a:custGeom>
                <a:noFill/>
                <a:ln w="3175" cap="rnd">
                  <a:solidFill>
                    <a:srgbClr val="000000"/>
                  </a:solidFill>
                  <a:round/>
                  <a:headEnd/>
                  <a:tailEnd/>
                </a:ln>
              </p:spPr>
              <p:txBody>
                <a:bodyPr/>
                <a:lstStyle/>
                <a:p>
                  <a:endParaRPr lang="en-US"/>
                </a:p>
              </p:txBody>
            </p:sp>
            <p:pic>
              <p:nvPicPr>
                <p:cNvPr id="2144" name="Picture 88"/>
                <p:cNvPicPr>
                  <a:picLocks noChangeAspect="1" noChangeArrowheads="1"/>
                </p:cNvPicPr>
                <p:nvPr/>
              </p:nvPicPr>
              <p:blipFill>
                <a:blip r:embed="rId19" cstate="print"/>
                <a:srcRect/>
                <a:stretch>
                  <a:fillRect/>
                </a:stretch>
              </p:blipFill>
              <p:spPr bwMode="auto">
                <a:xfrm>
                  <a:off x="410" y="1432"/>
                  <a:ext cx="42" cy="94"/>
                </a:xfrm>
                <a:prstGeom prst="rect">
                  <a:avLst/>
                </a:prstGeom>
                <a:noFill/>
                <a:ln w="9525">
                  <a:noFill/>
                  <a:miter lim="800000"/>
                  <a:headEnd/>
                  <a:tailEnd/>
                </a:ln>
              </p:spPr>
            </p:pic>
            <p:pic>
              <p:nvPicPr>
                <p:cNvPr id="2145" name="Picture 89"/>
                <p:cNvPicPr>
                  <a:picLocks noChangeAspect="1" noChangeArrowheads="1"/>
                </p:cNvPicPr>
                <p:nvPr/>
              </p:nvPicPr>
              <p:blipFill>
                <a:blip r:embed="rId20" cstate="print"/>
                <a:srcRect/>
                <a:stretch>
                  <a:fillRect/>
                </a:stretch>
              </p:blipFill>
              <p:spPr bwMode="auto">
                <a:xfrm>
                  <a:off x="410" y="1432"/>
                  <a:ext cx="42" cy="94"/>
                </a:xfrm>
                <a:prstGeom prst="rect">
                  <a:avLst/>
                </a:prstGeom>
                <a:noFill/>
                <a:ln w="9525">
                  <a:noFill/>
                  <a:miter lim="800000"/>
                  <a:headEnd/>
                  <a:tailEnd/>
                </a:ln>
              </p:spPr>
            </p:pic>
            <p:sp>
              <p:nvSpPr>
                <p:cNvPr id="2146" name="Freeform 90"/>
                <p:cNvSpPr>
                  <a:spLocks noEditPoints="1"/>
                </p:cNvSpPr>
                <p:nvPr/>
              </p:nvSpPr>
              <p:spPr bwMode="auto">
                <a:xfrm>
                  <a:off x="412" y="1438"/>
                  <a:ext cx="38" cy="94"/>
                </a:xfrm>
                <a:custGeom>
                  <a:avLst/>
                  <a:gdLst>
                    <a:gd name="T0" fmla="*/ 27 w 38"/>
                    <a:gd name="T1" fmla="*/ 5 h 94"/>
                    <a:gd name="T2" fmla="*/ 37 w 38"/>
                    <a:gd name="T3" fmla="*/ 5 h 94"/>
                    <a:gd name="T4" fmla="*/ 37 w 38"/>
                    <a:gd name="T5" fmla="*/ 0 h 94"/>
                    <a:gd name="T6" fmla="*/ 27 w 38"/>
                    <a:gd name="T7" fmla="*/ 0 h 94"/>
                    <a:gd name="T8" fmla="*/ 27 w 38"/>
                    <a:gd name="T9" fmla="*/ 5 h 94"/>
                    <a:gd name="T10" fmla="*/ 16 w 38"/>
                    <a:gd name="T11" fmla="*/ 4 h 94"/>
                    <a:gd name="T12" fmla="*/ 10 w 38"/>
                    <a:gd name="T13" fmla="*/ 8 h 94"/>
                    <a:gd name="T14" fmla="*/ 10 w 38"/>
                    <a:gd name="T15" fmla="*/ 1 h 94"/>
                    <a:gd name="T16" fmla="*/ 16 w 38"/>
                    <a:gd name="T17" fmla="*/ 4 h 94"/>
                    <a:gd name="T18" fmla="*/ 0 w 38"/>
                    <a:gd name="T19" fmla="*/ 4 h 94"/>
                    <a:gd name="T20" fmla="*/ 6 w 38"/>
                    <a:gd name="T21" fmla="*/ 1 h 94"/>
                    <a:gd name="T22" fmla="*/ 6 w 38"/>
                    <a:gd name="T23" fmla="*/ 8 h 94"/>
                    <a:gd name="T24" fmla="*/ 0 w 38"/>
                    <a:gd name="T25" fmla="*/ 4 h 94"/>
                    <a:gd name="T26" fmla="*/ 21 w 38"/>
                    <a:gd name="T27" fmla="*/ 59 h 94"/>
                    <a:gd name="T28" fmla="*/ 35 w 38"/>
                    <a:gd name="T29" fmla="*/ 59 h 94"/>
                    <a:gd name="T30" fmla="*/ 35 w 38"/>
                    <a:gd name="T31" fmla="*/ 55 h 94"/>
                    <a:gd name="T32" fmla="*/ 21 w 38"/>
                    <a:gd name="T33" fmla="*/ 55 h 94"/>
                    <a:gd name="T34" fmla="*/ 21 w 38"/>
                    <a:gd name="T35" fmla="*/ 59 h 94"/>
                    <a:gd name="T36" fmla="*/ 24 w 38"/>
                    <a:gd name="T37" fmla="*/ 94 h 94"/>
                    <a:gd name="T38" fmla="*/ 38 w 38"/>
                    <a:gd name="T39" fmla="*/ 94 h 94"/>
                    <a:gd name="T40" fmla="*/ 38 w 38"/>
                    <a:gd name="T41" fmla="*/ 91 h 94"/>
                    <a:gd name="T42" fmla="*/ 24 w 38"/>
                    <a:gd name="T43" fmla="*/ 91 h 94"/>
                    <a:gd name="T44" fmla="*/ 24 w 38"/>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94"/>
                    <a:gd name="T71" fmla="*/ 38 w 38"/>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94">
                      <a:moveTo>
                        <a:pt x="27" y="5"/>
                      </a:moveTo>
                      <a:lnTo>
                        <a:pt x="37" y="5"/>
                      </a:lnTo>
                      <a:lnTo>
                        <a:pt x="37" y="0"/>
                      </a:lnTo>
                      <a:lnTo>
                        <a:pt x="27" y="0"/>
                      </a:lnTo>
                      <a:lnTo>
                        <a:pt x="27" y="5"/>
                      </a:lnTo>
                      <a:moveTo>
                        <a:pt x="16" y="4"/>
                      </a:moveTo>
                      <a:lnTo>
                        <a:pt x="10" y="8"/>
                      </a:lnTo>
                      <a:lnTo>
                        <a:pt x="10" y="1"/>
                      </a:lnTo>
                      <a:lnTo>
                        <a:pt x="16" y="4"/>
                      </a:lnTo>
                      <a:moveTo>
                        <a:pt x="0" y="4"/>
                      </a:moveTo>
                      <a:lnTo>
                        <a:pt x="6" y="1"/>
                      </a:lnTo>
                      <a:lnTo>
                        <a:pt x="6" y="8"/>
                      </a:lnTo>
                      <a:lnTo>
                        <a:pt x="0" y="4"/>
                      </a:lnTo>
                      <a:moveTo>
                        <a:pt x="21" y="59"/>
                      </a:moveTo>
                      <a:lnTo>
                        <a:pt x="35" y="59"/>
                      </a:lnTo>
                      <a:lnTo>
                        <a:pt x="35" y="55"/>
                      </a:lnTo>
                      <a:lnTo>
                        <a:pt x="21" y="55"/>
                      </a:lnTo>
                      <a:lnTo>
                        <a:pt x="21" y="59"/>
                      </a:lnTo>
                      <a:moveTo>
                        <a:pt x="24" y="94"/>
                      </a:moveTo>
                      <a:lnTo>
                        <a:pt x="38" y="94"/>
                      </a:lnTo>
                      <a:lnTo>
                        <a:pt x="38" y="91"/>
                      </a:lnTo>
                      <a:lnTo>
                        <a:pt x="24" y="91"/>
                      </a:lnTo>
                      <a:lnTo>
                        <a:pt x="24" y="94"/>
                      </a:lnTo>
                    </a:path>
                  </a:pathLst>
                </a:custGeom>
                <a:noFill/>
                <a:ln w="3175" cap="rnd">
                  <a:solidFill>
                    <a:srgbClr val="000000"/>
                  </a:solidFill>
                  <a:round/>
                  <a:headEnd/>
                  <a:tailEnd/>
                </a:ln>
              </p:spPr>
              <p:txBody>
                <a:bodyPr/>
                <a:lstStyle/>
                <a:p>
                  <a:endParaRPr lang="en-US"/>
                </a:p>
              </p:txBody>
            </p:sp>
            <p:sp>
              <p:nvSpPr>
                <p:cNvPr id="2147" name="Freeform 91"/>
                <p:cNvSpPr>
                  <a:spLocks noEditPoints="1"/>
                </p:cNvSpPr>
                <p:nvPr/>
              </p:nvSpPr>
              <p:spPr bwMode="auto">
                <a:xfrm>
                  <a:off x="373" y="1439"/>
                  <a:ext cx="8" cy="57"/>
                </a:xfrm>
                <a:custGeom>
                  <a:avLst/>
                  <a:gdLst>
                    <a:gd name="T0" fmla="*/ 2 w 8"/>
                    <a:gd name="T1" fmla="*/ 0 h 57"/>
                    <a:gd name="T2" fmla="*/ 8 w 8"/>
                    <a:gd name="T3" fmla="*/ 0 h 57"/>
                    <a:gd name="T4" fmla="*/ 0 w 8"/>
                    <a:gd name="T5" fmla="*/ 57 h 57"/>
                    <a:gd name="T6" fmla="*/ 7 w 8"/>
                    <a:gd name="T7" fmla="*/ 57 h 57"/>
                    <a:gd name="T8" fmla="*/ 0 60000 65536"/>
                    <a:gd name="T9" fmla="*/ 0 60000 65536"/>
                    <a:gd name="T10" fmla="*/ 0 60000 65536"/>
                    <a:gd name="T11" fmla="*/ 0 60000 65536"/>
                    <a:gd name="T12" fmla="*/ 0 w 8"/>
                    <a:gd name="T13" fmla="*/ 0 h 57"/>
                    <a:gd name="T14" fmla="*/ 8 w 8"/>
                    <a:gd name="T15" fmla="*/ 57 h 57"/>
                  </a:gdLst>
                  <a:ahLst/>
                  <a:cxnLst>
                    <a:cxn ang="T8">
                      <a:pos x="T0" y="T1"/>
                    </a:cxn>
                    <a:cxn ang="T9">
                      <a:pos x="T2" y="T3"/>
                    </a:cxn>
                    <a:cxn ang="T10">
                      <a:pos x="T4" y="T5"/>
                    </a:cxn>
                    <a:cxn ang="T11">
                      <a:pos x="T6" y="T7"/>
                    </a:cxn>
                  </a:cxnLst>
                  <a:rect l="T12" t="T13" r="T14" b="T15"/>
                  <a:pathLst>
                    <a:path w="8" h="57">
                      <a:moveTo>
                        <a:pt x="2" y="0"/>
                      </a:moveTo>
                      <a:lnTo>
                        <a:pt x="8" y="0"/>
                      </a:lnTo>
                      <a:moveTo>
                        <a:pt x="0" y="57"/>
                      </a:moveTo>
                      <a:lnTo>
                        <a:pt x="7" y="57"/>
                      </a:lnTo>
                    </a:path>
                  </a:pathLst>
                </a:custGeom>
                <a:noFill/>
                <a:ln w="4763">
                  <a:solidFill>
                    <a:srgbClr val="00FF00"/>
                  </a:solidFill>
                  <a:miter lim="800000"/>
                  <a:headEnd/>
                  <a:tailEnd/>
                </a:ln>
              </p:spPr>
              <p:txBody>
                <a:bodyPr/>
                <a:lstStyle/>
                <a:p>
                  <a:endParaRPr lang="en-US"/>
                </a:p>
              </p:txBody>
            </p:sp>
            <p:sp>
              <p:nvSpPr>
                <p:cNvPr id="2148" name="Rectangle 92"/>
                <p:cNvSpPr>
                  <a:spLocks noChangeArrowheads="1"/>
                </p:cNvSpPr>
                <p:nvPr/>
              </p:nvSpPr>
              <p:spPr bwMode="auto">
                <a:xfrm>
                  <a:off x="350" y="1663"/>
                  <a:ext cx="8" cy="111"/>
                </a:xfrm>
                <a:prstGeom prst="rect">
                  <a:avLst/>
                </a:prstGeom>
                <a:solidFill>
                  <a:srgbClr val="B6B6B6"/>
                </a:solidFill>
                <a:ln w="9525">
                  <a:noFill/>
                  <a:miter lim="800000"/>
                  <a:headEnd/>
                  <a:tailEnd/>
                </a:ln>
              </p:spPr>
              <p:txBody>
                <a:bodyPr/>
                <a:lstStyle/>
                <a:p>
                  <a:pPr eaLnBrk="0" hangingPunct="0"/>
                  <a:endParaRPr lang="en-US" sz="1600" b="1" i="1">
                    <a:latin typeface="Helvetica" pitchFamily="34" charset="0"/>
                  </a:endParaRPr>
                </a:p>
              </p:txBody>
            </p:sp>
            <p:sp>
              <p:nvSpPr>
                <p:cNvPr id="2149" name="Rectangle 93"/>
                <p:cNvSpPr>
                  <a:spLocks noChangeArrowheads="1"/>
                </p:cNvSpPr>
                <p:nvPr/>
              </p:nvSpPr>
              <p:spPr bwMode="auto">
                <a:xfrm>
                  <a:off x="358" y="1663"/>
                  <a:ext cx="9" cy="111"/>
                </a:xfrm>
                <a:prstGeom prst="rect">
                  <a:avLst/>
                </a:prstGeom>
                <a:solidFill>
                  <a:srgbClr val="717171"/>
                </a:solidFill>
                <a:ln w="9525">
                  <a:noFill/>
                  <a:miter lim="800000"/>
                  <a:headEnd/>
                  <a:tailEnd/>
                </a:ln>
              </p:spPr>
              <p:txBody>
                <a:bodyPr/>
                <a:lstStyle/>
                <a:p>
                  <a:pPr eaLnBrk="0" hangingPunct="0"/>
                  <a:endParaRPr lang="en-US" sz="1600" b="1" i="1">
                    <a:latin typeface="Helvetica" pitchFamily="34" charset="0"/>
                  </a:endParaRPr>
                </a:p>
              </p:txBody>
            </p:sp>
            <p:sp>
              <p:nvSpPr>
                <p:cNvPr id="2150" name="Rectangle 94"/>
                <p:cNvSpPr>
                  <a:spLocks noChangeArrowheads="1"/>
                </p:cNvSpPr>
                <p:nvPr/>
              </p:nvSpPr>
              <p:spPr bwMode="auto">
                <a:xfrm>
                  <a:off x="367" y="1663"/>
                  <a:ext cx="8" cy="111"/>
                </a:xfrm>
                <a:prstGeom prst="rect">
                  <a:avLst/>
                </a:prstGeom>
                <a:solidFill>
                  <a:srgbClr val="878787"/>
                </a:solidFill>
                <a:ln w="9525">
                  <a:noFill/>
                  <a:miter lim="800000"/>
                  <a:headEnd/>
                  <a:tailEnd/>
                </a:ln>
              </p:spPr>
              <p:txBody>
                <a:bodyPr/>
                <a:lstStyle/>
                <a:p>
                  <a:pPr eaLnBrk="0" hangingPunct="0"/>
                  <a:endParaRPr lang="en-US" sz="1600" b="1" i="1">
                    <a:latin typeface="Helvetica" pitchFamily="34" charset="0"/>
                  </a:endParaRPr>
                </a:p>
              </p:txBody>
            </p:sp>
            <p:sp>
              <p:nvSpPr>
                <p:cNvPr id="2151" name="Rectangle 95"/>
                <p:cNvSpPr>
                  <a:spLocks noChangeArrowheads="1"/>
                </p:cNvSpPr>
                <p:nvPr/>
              </p:nvSpPr>
              <p:spPr bwMode="auto">
                <a:xfrm>
                  <a:off x="375" y="1663"/>
                  <a:ext cx="9" cy="111"/>
                </a:xfrm>
                <a:prstGeom prst="rect">
                  <a:avLst/>
                </a:prstGeom>
                <a:solidFill>
                  <a:srgbClr val="9C9C9C"/>
                </a:solidFill>
                <a:ln w="9525">
                  <a:noFill/>
                  <a:miter lim="800000"/>
                  <a:headEnd/>
                  <a:tailEnd/>
                </a:ln>
              </p:spPr>
              <p:txBody>
                <a:bodyPr/>
                <a:lstStyle/>
                <a:p>
                  <a:pPr eaLnBrk="0" hangingPunct="0"/>
                  <a:endParaRPr lang="en-US" sz="1600" b="1" i="1">
                    <a:latin typeface="Helvetica" pitchFamily="34" charset="0"/>
                  </a:endParaRPr>
                </a:p>
              </p:txBody>
            </p:sp>
            <p:sp>
              <p:nvSpPr>
                <p:cNvPr id="2152" name="Rectangle 96"/>
                <p:cNvSpPr>
                  <a:spLocks noChangeArrowheads="1"/>
                </p:cNvSpPr>
                <p:nvPr/>
              </p:nvSpPr>
              <p:spPr bwMode="auto">
                <a:xfrm>
                  <a:off x="384" y="1663"/>
                  <a:ext cx="9" cy="111"/>
                </a:xfrm>
                <a:prstGeom prst="rect">
                  <a:avLst/>
                </a:prstGeom>
                <a:solidFill>
                  <a:srgbClr val="B1B1B1"/>
                </a:solidFill>
                <a:ln w="9525">
                  <a:noFill/>
                  <a:miter lim="800000"/>
                  <a:headEnd/>
                  <a:tailEnd/>
                </a:ln>
              </p:spPr>
              <p:txBody>
                <a:bodyPr/>
                <a:lstStyle/>
                <a:p>
                  <a:pPr eaLnBrk="0" hangingPunct="0"/>
                  <a:endParaRPr lang="en-US" sz="1600" b="1" i="1">
                    <a:latin typeface="Helvetica" pitchFamily="34" charset="0"/>
                  </a:endParaRPr>
                </a:p>
              </p:txBody>
            </p:sp>
            <p:sp>
              <p:nvSpPr>
                <p:cNvPr id="2153" name="Rectangle 97"/>
                <p:cNvSpPr>
                  <a:spLocks noChangeArrowheads="1"/>
                </p:cNvSpPr>
                <p:nvPr/>
              </p:nvSpPr>
              <p:spPr bwMode="auto">
                <a:xfrm>
                  <a:off x="427" y="1663"/>
                  <a:ext cx="8" cy="111"/>
                </a:xfrm>
                <a:prstGeom prst="rect">
                  <a:avLst/>
                </a:prstGeom>
                <a:solidFill>
                  <a:srgbClr val="757575"/>
                </a:solidFill>
                <a:ln w="9525">
                  <a:noFill/>
                  <a:miter lim="800000"/>
                  <a:headEnd/>
                  <a:tailEnd/>
                </a:ln>
              </p:spPr>
              <p:txBody>
                <a:bodyPr/>
                <a:lstStyle/>
                <a:p>
                  <a:pPr eaLnBrk="0" hangingPunct="0"/>
                  <a:endParaRPr lang="en-US" sz="1600" b="1" i="1">
                    <a:latin typeface="Helvetica" pitchFamily="34" charset="0"/>
                  </a:endParaRPr>
                </a:p>
              </p:txBody>
            </p:sp>
            <p:sp>
              <p:nvSpPr>
                <p:cNvPr id="2154" name="Rectangle 98"/>
                <p:cNvSpPr>
                  <a:spLocks noChangeArrowheads="1"/>
                </p:cNvSpPr>
                <p:nvPr/>
              </p:nvSpPr>
              <p:spPr bwMode="auto">
                <a:xfrm>
                  <a:off x="435" y="1663"/>
                  <a:ext cx="9" cy="111"/>
                </a:xfrm>
                <a:prstGeom prst="rect">
                  <a:avLst/>
                </a:prstGeom>
                <a:solidFill>
                  <a:srgbClr val="BABABA"/>
                </a:solidFill>
                <a:ln w="9525">
                  <a:noFill/>
                  <a:miter lim="800000"/>
                  <a:headEnd/>
                  <a:tailEnd/>
                </a:ln>
              </p:spPr>
              <p:txBody>
                <a:bodyPr/>
                <a:lstStyle/>
                <a:p>
                  <a:pPr eaLnBrk="0" hangingPunct="0"/>
                  <a:endParaRPr lang="en-US" sz="1600" b="1" i="1">
                    <a:latin typeface="Helvetica" pitchFamily="34" charset="0"/>
                  </a:endParaRPr>
                </a:p>
              </p:txBody>
            </p:sp>
            <p:sp>
              <p:nvSpPr>
                <p:cNvPr id="2155" name="Rectangle 99"/>
                <p:cNvSpPr>
                  <a:spLocks noChangeArrowheads="1"/>
                </p:cNvSpPr>
                <p:nvPr/>
              </p:nvSpPr>
              <p:spPr bwMode="auto">
                <a:xfrm>
                  <a:off x="444" y="1663"/>
                  <a:ext cx="8" cy="111"/>
                </a:xfrm>
                <a:prstGeom prst="rect">
                  <a:avLst/>
                </a:prstGeom>
                <a:solidFill>
                  <a:srgbClr val="A5A5A5"/>
                </a:solidFill>
                <a:ln w="9525">
                  <a:noFill/>
                  <a:miter lim="800000"/>
                  <a:headEnd/>
                  <a:tailEnd/>
                </a:ln>
              </p:spPr>
              <p:txBody>
                <a:bodyPr/>
                <a:lstStyle/>
                <a:p>
                  <a:pPr eaLnBrk="0" hangingPunct="0"/>
                  <a:endParaRPr lang="en-US" sz="1600" b="1" i="1">
                    <a:latin typeface="Helvetica" pitchFamily="34" charset="0"/>
                  </a:endParaRPr>
                </a:p>
              </p:txBody>
            </p:sp>
            <p:sp>
              <p:nvSpPr>
                <p:cNvPr id="2156" name="Rectangle 100"/>
                <p:cNvSpPr>
                  <a:spLocks noChangeArrowheads="1"/>
                </p:cNvSpPr>
                <p:nvPr/>
              </p:nvSpPr>
              <p:spPr bwMode="auto">
                <a:xfrm>
                  <a:off x="452" y="1663"/>
                  <a:ext cx="9" cy="111"/>
                </a:xfrm>
                <a:prstGeom prst="rect">
                  <a:avLst/>
                </a:prstGeom>
                <a:solidFill>
                  <a:srgbClr val="8F8F8F"/>
                </a:solidFill>
                <a:ln w="9525">
                  <a:noFill/>
                  <a:miter lim="800000"/>
                  <a:headEnd/>
                  <a:tailEnd/>
                </a:ln>
              </p:spPr>
              <p:txBody>
                <a:bodyPr/>
                <a:lstStyle/>
                <a:p>
                  <a:pPr eaLnBrk="0" hangingPunct="0"/>
                  <a:endParaRPr lang="en-US" sz="1600" b="1" i="1">
                    <a:latin typeface="Helvetica" pitchFamily="34" charset="0"/>
                  </a:endParaRPr>
                </a:p>
              </p:txBody>
            </p:sp>
            <p:sp>
              <p:nvSpPr>
                <p:cNvPr id="2157" name="Rectangle 101"/>
                <p:cNvSpPr>
                  <a:spLocks noChangeArrowheads="1"/>
                </p:cNvSpPr>
                <p:nvPr/>
              </p:nvSpPr>
              <p:spPr bwMode="auto">
                <a:xfrm>
                  <a:off x="461" y="1663"/>
                  <a:ext cx="9" cy="111"/>
                </a:xfrm>
                <a:prstGeom prst="rect">
                  <a:avLst/>
                </a:prstGeom>
                <a:solidFill>
                  <a:srgbClr val="7B7B7B"/>
                </a:solidFill>
                <a:ln w="9525">
                  <a:noFill/>
                  <a:miter lim="800000"/>
                  <a:headEnd/>
                  <a:tailEnd/>
                </a:ln>
              </p:spPr>
              <p:txBody>
                <a:bodyPr/>
                <a:lstStyle/>
                <a:p>
                  <a:pPr eaLnBrk="0" hangingPunct="0"/>
                  <a:endParaRPr lang="en-US" sz="1600" b="1" i="1">
                    <a:latin typeface="Helvetica" pitchFamily="34" charset="0"/>
                  </a:endParaRPr>
                </a:p>
              </p:txBody>
            </p:sp>
            <p:sp>
              <p:nvSpPr>
                <p:cNvPr id="2158" name="Freeform 102"/>
                <p:cNvSpPr>
                  <a:spLocks/>
                </p:cNvSpPr>
                <p:nvPr/>
              </p:nvSpPr>
              <p:spPr bwMode="auto">
                <a:xfrm>
                  <a:off x="335" y="1338"/>
                  <a:ext cx="205" cy="462"/>
                </a:xfrm>
                <a:custGeom>
                  <a:avLst/>
                  <a:gdLst>
                    <a:gd name="T0" fmla="*/ 6 w 205"/>
                    <a:gd name="T1" fmla="*/ 462 h 462"/>
                    <a:gd name="T2" fmla="*/ 6 w 205"/>
                    <a:gd name="T3" fmla="*/ 453 h 462"/>
                    <a:gd name="T4" fmla="*/ 0 w 205"/>
                    <a:gd name="T5" fmla="*/ 453 h 462"/>
                    <a:gd name="T6" fmla="*/ 0 w 205"/>
                    <a:gd name="T7" fmla="*/ 51 h 462"/>
                    <a:gd name="T8" fmla="*/ 51 w 205"/>
                    <a:gd name="T9" fmla="*/ 0 h 462"/>
                    <a:gd name="T10" fmla="*/ 205 w 205"/>
                    <a:gd name="T11" fmla="*/ 0 h 462"/>
                    <a:gd name="T12" fmla="*/ 205 w 205"/>
                    <a:gd name="T13" fmla="*/ 401 h 462"/>
                    <a:gd name="T14" fmla="*/ 202 w 205"/>
                    <a:gd name="T15" fmla="*/ 404 h 462"/>
                    <a:gd name="T16" fmla="*/ 202 w 205"/>
                    <a:gd name="T17" fmla="*/ 407 h 462"/>
                    <a:gd name="T18" fmla="*/ 147 w 205"/>
                    <a:gd name="T19" fmla="*/ 462 h 462"/>
                    <a:gd name="T20" fmla="*/ 6 w 205"/>
                    <a:gd name="T21" fmla="*/ 462 h 4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462"/>
                    <a:gd name="T35" fmla="*/ 205 w 205"/>
                    <a:gd name="T36" fmla="*/ 462 h 4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462">
                      <a:moveTo>
                        <a:pt x="6" y="462"/>
                      </a:moveTo>
                      <a:lnTo>
                        <a:pt x="6" y="453"/>
                      </a:lnTo>
                      <a:lnTo>
                        <a:pt x="0" y="453"/>
                      </a:lnTo>
                      <a:lnTo>
                        <a:pt x="0" y="51"/>
                      </a:lnTo>
                      <a:lnTo>
                        <a:pt x="51" y="0"/>
                      </a:lnTo>
                      <a:lnTo>
                        <a:pt x="205" y="0"/>
                      </a:lnTo>
                      <a:lnTo>
                        <a:pt x="205" y="401"/>
                      </a:lnTo>
                      <a:lnTo>
                        <a:pt x="202" y="404"/>
                      </a:lnTo>
                      <a:lnTo>
                        <a:pt x="202" y="407"/>
                      </a:lnTo>
                      <a:lnTo>
                        <a:pt x="147" y="462"/>
                      </a:lnTo>
                      <a:lnTo>
                        <a:pt x="6" y="462"/>
                      </a:lnTo>
                    </a:path>
                  </a:pathLst>
                </a:custGeom>
                <a:noFill/>
                <a:ln w="12700" cap="rnd">
                  <a:solidFill>
                    <a:srgbClr val="000000"/>
                  </a:solidFill>
                  <a:round/>
                  <a:headEnd/>
                  <a:tailEnd/>
                </a:ln>
              </p:spPr>
              <p:txBody>
                <a:bodyPr/>
                <a:lstStyle/>
                <a:p>
                  <a:endParaRPr lang="en-US"/>
                </a:p>
              </p:txBody>
            </p:sp>
          </p:grpSp>
          <p:sp>
            <p:nvSpPr>
              <p:cNvPr id="2112" name="Rectangle 103"/>
              <p:cNvSpPr>
                <a:spLocks noChangeArrowheads="1"/>
              </p:cNvSpPr>
              <p:nvPr/>
            </p:nvSpPr>
            <p:spPr bwMode="auto">
              <a:xfrm>
                <a:off x="386" y="3156"/>
                <a:ext cx="929" cy="932"/>
              </a:xfrm>
              <a:prstGeom prst="rect">
                <a:avLst/>
              </a:prstGeom>
              <a:noFill/>
              <a:ln w="9525">
                <a:solidFill>
                  <a:schemeClr val="tx1"/>
                </a:solidFill>
                <a:miter lim="800000"/>
                <a:headEnd/>
                <a:tailEnd type="none" w="lg" len="lg"/>
              </a:ln>
            </p:spPr>
            <p:txBody>
              <a:bodyPr wrap="none" anchor="ctr"/>
              <a:lstStyle/>
              <a:p>
                <a:pPr eaLnBrk="0" hangingPunct="0"/>
                <a:endParaRPr lang="en-US" sz="1600" b="1" i="1">
                  <a:latin typeface="Helvetica" pitchFamily="34" charset="0"/>
                </a:endParaRPr>
              </a:p>
            </p:txBody>
          </p:sp>
          <p:sp>
            <p:nvSpPr>
              <p:cNvPr id="2113" name="Text Box 104"/>
              <p:cNvSpPr txBox="1">
                <a:spLocks noChangeArrowheads="1"/>
              </p:cNvSpPr>
              <p:nvPr/>
            </p:nvSpPr>
            <p:spPr bwMode="auto">
              <a:xfrm>
                <a:off x="392" y="3173"/>
                <a:ext cx="1028" cy="252"/>
              </a:xfrm>
              <a:prstGeom prst="rect">
                <a:avLst/>
              </a:prstGeom>
              <a:noFill/>
              <a:ln w="9525">
                <a:noFill/>
                <a:miter lim="800000"/>
                <a:headEnd/>
                <a:tailEnd type="none" w="lg" len="lg"/>
              </a:ln>
            </p:spPr>
            <p:txBody>
              <a:bodyPr>
                <a:spAutoFit/>
              </a:bodyPr>
              <a:lstStyle/>
              <a:p>
                <a:pPr eaLnBrk="0" hangingPunct="0"/>
                <a:r>
                  <a:rPr lang="en-US" sz="1400" b="1">
                    <a:solidFill>
                      <a:srgbClr val="C00000"/>
                    </a:solidFill>
                  </a:rPr>
                  <a:t>Local CZO DB</a:t>
                </a:r>
              </a:p>
            </p:txBody>
          </p:sp>
        </p:grpSp>
      </p:grpSp>
      <p:sp>
        <p:nvSpPr>
          <p:cNvPr id="2068" name="TextBox 690"/>
          <p:cNvSpPr txBox="1">
            <a:spLocks noChangeArrowheads="1"/>
          </p:cNvSpPr>
          <p:nvPr/>
        </p:nvSpPr>
        <p:spPr bwMode="auto">
          <a:xfrm>
            <a:off x="2063750" y="3921125"/>
            <a:ext cx="1077913" cy="369888"/>
          </a:xfrm>
          <a:prstGeom prst="rect">
            <a:avLst/>
          </a:prstGeom>
          <a:solidFill>
            <a:srgbClr val="0066FF"/>
          </a:solidFill>
          <a:ln w="28575">
            <a:solidFill>
              <a:srgbClr val="FF3300"/>
            </a:solidFill>
            <a:miter lim="800000"/>
            <a:headEnd/>
            <a:tailEnd/>
          </a:ln>
        </p:spPr>
        <p:txBody>
          <a:bodyPr wrap="none">
            <a:spAutoFit/>
          </a:bodyPr>
          <a:lstStyle/>
          <a:p>
            <a:r>
              <a:rPr lang="en-US">
                <a:solidFill>
                  <a:schemeClr val="bg1"/>
                </a:solidFill>
              </a:rPr>
              <a:t>Web site</a:t>
            </a:r>
          </a:p>
        </p:txBody>
      </p:sp>
      <p:sp>
        <p:nvSpPr>
          <p:cNvPr id="2069" name="TextBox 691"/>
          <p:cNvSpPr txBox="1">
            <a:spLocks noChangeArrowheads="1"/>
          </p:cNvSpPr>
          <p:nvPr/>
        </p:nvSpPr>
        <p:spPr bwMode="auto">
          <a:xfrm>
            <a:off x="3751263" y="3921125"/>
            <a:ext cx="1077912" cy="369888"/>
          </a:xfrm>
          <a:prstGeom prst="rect">
            <a:avLst/>
          </a:prstGeom>
          <a:solidFill>
            <a:srgbClr val="0066FF"/>
          </a:solidFill>
          <a:ln w="28575">
            <a:solidFill>
              <a:srgbClr val="FF3300"/>
            </a:solidFill>
            <a:miter lim="800000"/>
            <a:headEnd/>
            <a:tailEnd/>
          </a:ln>
        </p:spPr>
        <p:txBody>
          <a:bodyPr wrap="none">
            <a:spAutoFit/>
          </a:bodyPr>
          <a:lstStyle/>
          <a:p>
            <a:r>
              <a:rPr lang="en-US">
                <a:solidFill>
                  <a:schemeClr val="bg1"/>
                </a:solidFill>
              </a:rPr>
              <a:t>Web site</a:t>
            </a:r>
          </a:p>
        </p:txBody>
      </p:sp>
      <p:sp>
        <p:nvSpPr>
          <p:cNvPr id="2070" name="TextBox 692"/>
          <p:cNvSpPr txBox="1">
            <a:spLocks noChangeArrowheads="1"/>
          </p:cNvSpPr>
          <p:nvPr/>
        </p:nvSpPr>
        <p:spPr bwMode="auto">
          <a:xfrm>
            <a:off x="5492750" y="3921125"/>
            <a:ext cx="1077913" cy="369888"/>
          </a:xfrm>
          <a:prstGeom prst="rect">
            <a:avLst/>
          </a:prstGeom>
          <a:solidFill>
            <a:srgbClr val="0066FF"/>
          </a:solidFill>
          <a:ln w="28575">
            <a:solidFill>
              <a:srgbClr val="FF3300"/>
            </a:solidFill>
            <a:miter lim="800000"/>
            <a:headEnd/>
            <a:tailEnd/>
          </a:ln>
        </p:spPr>
        <p:txBody>
          <a:bodyPr wrap="none">
            <a:spAutoFit/>
          </a:bodyPr>
          <a:lstStyle/>
          <a:p>
            <a:r>
              <a:rPr lang="en-US">
                <a:solidFill>
                  <a:schemeClr val="bg1"/>
                </a:solidFill>
              </a:rPr>
              <a:t>Web site</a:t>
            </a:r>
          </a:p>
        </p:txBody>
      </p:sp>
      <p:sp>
        <p:nvSpPr>
          <p:cNvPr id="2071" name="Text Box 317"/>
          <p:cNvSpPr txBox="1">
            <a:spLocks noChangeArrowheads="1"/>
          </p:cNvSpPr>
          <p:nvPr/>
        </p:nvSpPr>
        <p:spPr bwMode="auto">
          <a:xfrm>
            <a:off x="1828800" y="533400"/>
            <a:ext cx="4872037" cy="369332"/>
          </a:xfrm>
          <a:prstGeom prst="rect">
            <a:avLst/>
          </a:prstGeom>
          <a:noFill/>
          <a:ln w="9525">
            <a:noFill/>
            <a:miter lim="800000"/>
            <a:headEnd/>
            <a:tailEnd type="none" w="lg" len="lg"/>
          </a:ln>
        </p:spPr>
        <p:txBody>
          <a:bodyPr wrap="square">
            <a:spAutoFit/>
          </a:bodyPr>
          <a:lstStyle/>
          <a:p>
            <a:pPr algn="ctr" eaLnBrk="0" hangingPunct="0"/>
            <a:r>
              <a:rPr lang="en-US" dirty="0">
                <a:latin typeface="Times New Roman" pitchFamily="18" charset="0"/>
              </a:rPr>
              <a:t>CZO Data Repository and </a:t>
            </a:r>
            <a:r>
              <a:rPr lang="en-US" dirty="0" smtClean="0">
                <a:latin typeface="Times New Roman" pitchFamily="18" charset="0"/>
              </a:rPr>
              <a:t>Indexing (CZO Central)</a:t>
            </a:r>
            <a:endParaRPr lang="en-US" dirty="0">
              <a:latin typeface="Times New Roman" pitchFamily="18" charset="0"/>
            </a:endParaRPr>
          </a:p>
        </p:txBody>
      </p:sp>
      <p:sp>
        <p:nvSpPr>
          <p:cNvPr id="699" name="Rectangle 2"/>
          <p:cNvSpPr>
            <a:spLocks noChangeArrowheads="1"/>
          </p:cNvSpPr>
          <p:nvPr/>
        </p:nvSpPr>
        <p:spPr bwMode="auto">
          <a:xfrm>
            <a:off x="2689225" y="949325"/>
            <a:ext cx="3281363" cy="1047750"/>
          </a:xfrm>
          <a:prstGeom prst="rect">
            <a:avLst/>
          </a:prstGeom>
          <a:solidFill>
            <a:schemeClr val="tx2">
              <a:lumMod val="75000"/>
              <a:lumOff val="25000"/>
            </a:schemeClr>
          </a:solidFill>
          <a:ln w="9525">
            <a:solidFill>
              <a:schemeClr val="tx1"/>
            </a:solidFill>
            <a:miter lim="800000"/>
            <a:headEnd/>
            <a:tailEnd type="none" w="lg" len="lg"/>
          </a:ln>
          <a:effectLst/>
        </p:spPr>
        <p:txBody>
          <a:bodyPr anchor="ctr"/>
          <a:lstStyle/>
          <a:p>
            <a:pPr algn="ctr" eaLnBrk="0" hangingPunct="0">
              <a:defRPr/>
            </a:pPr>
            <a:r>
              <a:rPr lang="en-US" sz="2400" dirty="0">
                <a:solidFill>
                  <a:srgbClr val="FFFF66"/>
                </a:solidFill>
                <a:latin typeface="Times New Roman" pitchFamily="18" charset="0"/>
              </a:rPr>
              <a:t>Standard CZO Services</a:t>
            </a:r>
          </a:p>
        </p:txBody>
      </p:sp>
      <p:sp>
        <p:nvSpPr>
          <p:cNvPr id="700" name="Rectangle 2"/>
          <p:cNvSpPr>
            <a:spLocks noChangeArrowheads="1"/>
          </p:cNvSpPr>
          <p:nvPr/>
        </p:nvSpPr>
        <p:spPr bwMode="auto">
          <a:xfrm>
            <a:off x="4077162" y="1943135"/>
            <a:ext cx="643375" cy="1278100"/>
          </a:xfrm>
          <a:prstGeom prst="rect">
            <a:avLst/>
          </a:prstGeom>
          <a:solidFill>
            <a:srgbClr val="00B0F0"/>
          </a:solidFill>
          <a:ln w="9525">
            <a:solidFill>
              <a:schemeClr val="tx1"/>
            </a:solidFill>
            <a:miter lim="800000"/>
            <a:headEnd/>
            <a:tailEnd type="none" w="lg" len="lg"/>
          </a:ln>
          <a:effectLst/>
        </p:spPr>
        <p:txBody>
          <a:bodyPr vert="vert270" anchor="ctr"/>
          <a:lstStyle/>
          <a:p>
            <a:pPr algn="ctr" eaLnBrk="0" hangingPunct="0">
              <a:defRPr/>
            </a:pPr>
            <a:r>
              <a:rPr lang="en-US" sz="1700" dirty="0">
                <a:solidFill>
                  <a:srgbClr val="FFFF66"/>
                </a:solidFill>
                <a:latin typeface="Times New Roman" pitchFamily="18" charset="0"/>
              </a:rPr>
              <a:t>Controlled vocabularies</a:t>
            </a:r>
          </a:p>
        </p:txBody>
      </p:sp>
      <p:sp>
        <p:nvSpPr>
          <p:cNvPr id="701" name="Rectangle 2"/>
          <p:cNvSpPr>
            <a:spLocks noChangeArrowheads="1"/>
          </p:cNvSpPr>
          <p:nvPr/>
        </p:nvSpPr>
        <p:spPr bwMode="auto">
          <a:xfrm>
            <a:off x="2684046" y="1943744"/>
            <a:ext cx="675361" cy="1279035"/>
          </a:xfrm>
          <a:prstGeom prst="rect">
            <a:avLst/>
          </a:prstGeom>
          <a:solidFill>
            <a:srgbClr val="C00000"/>
          </a:solidFill>
          <a:ln w="9525">
            <a:solidFill>
              <a:schemeClr val="tx1"/>
            </a:solidFill>
            <a:miter lim="800000"/>
            <a:headEnd/>
            <a:tailEnd type="none" w="lg" len="lg"/>
          </a:ln>
          <a:effectLst/>
        </p:spPr>
        <p:txBody>
          <a:bodyPr vert="vert270" anchor="ctr"/>
          <a:lstStyle/>
          <a:p>
            <a:pPr algn="ctr" eaLnBrk="0" hangingPunct="0">
              <a:defRPr/>
            </a:pPr>
            <a:r>
              <a:rPr lang="en-US" sz="2000" dirty="0">
                <a:solidFill>
                  <a:srgbClr val="FFFF66"/>
                </a:solidFill>
                <a:latin typeface="Times New Roman" pitchFamily="18" charset="0"/>
              </a:rPr>
              <a:t>CZO Metadata</a:t>
            </a:r>
          </a:p>
        </p:txBody>
      </p:sp>
      <p:sp>
        <p:nvSpPr>
          <p:cNvPr id="702" name="Rectangle 2"/>
          <p:cNvSpPr>
            <a:spLocks noChangeArrowheads="1"/>
          </p:cNvSpPr>
          <p:nvPr/>
        </p:nvSpPr>
        <p:spPr bwMode="auto">
          <a:xfrm>
            <a:off x="3369846" y="1942310"/>
            <a:ext cx="695666" cy="1280469"/>
          </a:xfrm>
          <a:prstGeom prst="rect">
            <a:avLst/>
          </a:prstGeom>
          <a:solidFill>
            <a:schemeClr val="accent2">
              <a:lumMod val="75000"/>
            </a:schemeClr>
          </a:solidFill>
          <a:ln w="9525">
            <a:solidFill>
              <a:schemeClr val="tx1"/>
            </a:solidFill>
            <a:miter lim="800000"/>
            <a:headEnd/>
            <a:tailEnd type="none" w="lg" len="lg"/>
          </a:ln>
          <a:effectLst/>
        </p:spPr>
        <p:txBody>
          <a:bodyPr vert="vert270" anchor="ctr"/>
          <a:lstStyle/>
          <a:p>
            <a:pPr algn="ctr" eaLnBrk="0" hangingPunct="0">
              <a:defRPr/>
            </a:pPr>
            <a:r>
              <a:rPr lang="en-US" sz="2000" dirty="0">
                <a:solidFill>
                  <a:srgbClr val="FFFF66"/>
                </a:solidFill>
                <a:latin typeface="Times New Roman" pitchFamily="18" charset="0"/>
              </a:rPr>
              <a:t>Ontology</a:t>
            </a:r>
          </a:p>
        </p:txBody>
      </p:sp>
      <p:sp>
        <p:nvSpPr>
          <p:cNvPr id="703" name="Rectangle 2"/>
          <p:cNvSpPr>
            <a:spLocks noChangeArrowheads="1"/>
          </p:cNvSpPr>
          <p:nvPr/>
        </p:nvSpPr>
        <p:spPr bwMode="auto">
          <a:xfrm>
            <a:off x="4730688" y="1942356"/>
            <a:ext cx="604067" cy="1278040"/>
          </a:xfrm>
          <a:prstGeom prst="rect">
            <a:avLst/>
          </a:prstGeom>
          <a:solidFill>
            <a:srgbClr val="7030A0"/>
          </a:solidFill>
          <a:ln w="9525">
            <a:solidFill>
              <a:schemeClr val="tx1"/>
            </a:solidFill>
            <a:miter lim="800000"/>
            <a:headEnd/>
            <a:tailEnd type="none" w="lg" len="lg"/>
          </a:ln>
          <a:effectLst/>
        </p:spPr>
        <p:txBody>
          <a:bodyPr vert="vert270" anchor="ctr"/>
          <a:lstStyle/>
          <a:p>
            <a:pPr algn="ctr" eaLnBrk="0" hangingPunct="0">
              <a:defRPr/>
            </a:pPr>
            <a:r>
              <a:rPr lang="en-US" sz="2400" dirty="0">
                <a:solidFill>
                  <a:srgbClr val="FFFF66"/>
                </a:solidFill>
                <a:latin typeface="Times New Roman" pitchFamily="18" charset="0"/>
              </a:rPr>
              <a:t>Archive</a:t>
            </a:r>
          </a:p>
        </p:txBody>
      </p:sp>
      <p:sp>
        <p:nvSpPr>
          <p:cNvPr id="704" name="Rectangle 2"/>
          <p:cNvSpPr>
            <a:spLocks noChangeArrowheads="1"/>
          </p:cNvSpPr>
          <p:nvPr/>
        </p:nvSpPr>
        <p:spPr bwMode="auto">
          <a:xfrm>
            <a:off x="5343182" y="1939956"/>
            <a:ext cx="631212" cy="1278040"/>
          </a:xfrm>
          <a:prstGeom prst="rect">
            <a:avLst/>
          </a:prstGeom>
          <a:solidFill>
            <a:srgbClr val="FF3300"/>
          </a:solidFill>
          <a:ln w="9525">
            <a:solidFill>
              <a:schemeClr val="tx1"/>
            </a:solidFill>
            <a:miter lim="800000"/>
            <a:headEnd/>
            <a:tailEnd type="none" w="lg" len="lg"/>
          </a:ln>
          <a:effectLst/>
        </p:spPr>
        <p:txBody>
          <a:bodyPr vert="vert270" anchor="ctr"/>
          <a:lstStyle/>
          <a:p>
            <a:pPr algn="ctr" eaLnBrk="0" hangingPunct="0">
              <a:defRPr/>
            </a:pPr>
            <a:r>
              <a:rPr lang="en-US" sz="2000" dirty="0">
                <a:solidFill>
                  <a:srgbClr val="FFFF66"/>
                </a:solidFill>
                <a:latin typeface="Times New Roman" pitchFamily="18" charset="0"/>
              </a:rPr>
              <a:t>Harvester</a:t>
            </a:r>
          </a:p>
        </p:txBody>
      </p:sp>
      <p:sp>
        <p:nvSpPr>
          <p:cNvPr id="2078" name="TextBox 704"/>
          <p:cNvSpPr txBox="1">
            <a:spLocks noChangeArrowheads="1"/>
          </p:cNvSpPr>
          <p:nvPr/>
        </p:nvSpPr>
        <p:spPr bwMode="auto">
          <a:xfrm>
            <a:off x="2693988" y="3581400"/>
            <a:ext cx="3402012" cy="338138"/>
          </a:xfrm>
          <a:prstGeom prst="rect">
            <a:avLst/>
          </a:prstGeom>
          <a:noFill/>
          <a:ln w="9525">
            <a:noFill/>
            <a:miter lim="800000"/>
            <a:headEnd/>
            <a:tailEnd/>
          </a:ln>
        </p:spPr>
        <p:txBody>
          <a:bodyPr wrap="none">
            <a:spAutoFit/>
          </a:bodyPr>
          <a:lstStyle/>
          <a:p>
            <a:r>
              <a:rPr lang="en-US" sz="1600" i="1"/>
              <a:t>Standard CZO data display formats</a:t>
            </a:r>
          </a:p>
        </p:txBody>
      </p:sp>
      <p:sp>
        <p:nvSpPr>
          <p:cNvPr id="2079" name="AutoShape 3"/>
          <p:cNvSpPr>
            <a:spLocks noChangeArrowheads="1"/>
          </p:cNvSpPr>
          <p:nvPr/>
        </p:nvSpPr>
        <p:spPr bwMode="auto">
          <a:xfrm>
            <a:off x="2524125" y="4189413"/>
            <a:ext cx="236538" cy="493712"/>
          </a:xfrm>
          <a:prstGeom prst="upArrow">
            <a:avLst>
              <a:gd name="adj1" fmla="val 50000"/>
              <a:gd name="adj2" fmla="val 91665"/>
            </a:avLst>
          </a:prstGeom>
          <a:solidFill>
            <a:srgbClr val="7F7F7F"/>
          </a:solidFill>
          <a:ln w="9525">
            <a:solidFill>
              <a:schemeClr val="tx1"/>
            </a:solidFill>
            <a:miter lim="800000"/>
            <a:headEnd/>
            <a:tailEnd/>
          </a:ln>
        </p:spPr>
        <p:txBody>
          <a:bodyPr rot="10800000" vert="eaVert" wrap="none" anchor="ctr"/>
          <a:lstStyle/>
          <a:p>
            <a:pPr eaLnBrk="0" hangingPunct="0"/>
            <a:endParaRPr lang="en-US" sz="1600" b="1" i="1">
              <a:latin typeface="Helvetica" pitchFamily="34" charset="0"/>
            </a:endParaRPr>
          </a:p>
        </p:txBody>
      </p:sp>
      <p:sp>
        <p:nvSpPr>
          <p:cNvPr id="2080" name="AutoShape 3"/>
          <p:cNvSpPr>
            <a:spLocks noChangeArrowheads="1"/>
          </p:cNvSpPr>
          <p:nvPr/>
        </p:nvSpPr>
        <p:spPr bwMode="auto">
          <a:xfrm>
            <a:off x="4200525" y="4189413"/>
            <a:ext cx="236538" cy="493712"/>
          </a:xfrm>
          <a:prstGeom prst="upArrow">
            <a:avLst>
              <a:gd name="adj1" fmla="val 50000"/>
              <a:gd name="adj2" fmla="val 91665"/>
            </a:avLst>
          </a:prstGeom>
          <a:solidFill>
            <a:srgbClr val="7F7F7F"/>
          </a:solidFill>
          <a:ln w="9525">
            <a:solidFill>
              <a:schemeClr val="tx1"/>
            </a:solidFill>
            <a:miter lim="800000"/>
            <a:headEnd/>
            <a:tailEnd/>
          </a:ln>
        </p:spPr>
        <p:txBody>
          <a:bodyPr rot="10800000" vert="eaVert" wrap="none" anchor="ctr"/>
          <a:lstStyle/>
          <a:p>
            <a:pPr eaLnBrk="0" hangingPunct="0"/>
            <a:endParaRPr lang="en-US" sz="1600" b="1" i="1">
              <a:latin typeface="Helvetica" pitchFamily="34" charset="0"/>
            </a:endParaRPr>
          </a:p>
        </p:txBody>
      </p:sp>
      <p:sp>
        <p:nvSpPr>
          <p:cNvPr id="2081" name="AutoShape 3"/>
          <p:cNvSpPr>
            <a:spLocks noChangeArrowheads="1"/>
          </p:cNvSpPr>
          <p:nvPr/>
        </p:nvSpPr>
        <p:spPr bwMode="auto">
          <a:xfrm>
            <a:off x="5876925" y="4189413"/>
            <a:ext cx="236538" cy="493712"/>
          </a:xfrm>
          <a:prstGeom prst="upArrow">
            <a:avLst>
              <a:gd name="adj1" fmla="val 50000"/>
              <a:gd name="adj2" fmla="val 91665"/>
            </a:avLst>
          </a:prstGeom>
          <a:solidFill>
            <a:srgbClr val="7F7F7F"/>
          </a:solidFill>
          <a:ln w="9525">
            <a:solidFill>
              <a:schemeClr val="tx1"/>
            </a:solidFill>
            <a:miter lim="800000"/>
            <a:headEnd/>
            <a:tailEnd/>
          </a:ln>
        </p:spPr>
        <p:txBody>
          <a:bodyPr rot="10800000" vert="eaVert" wrap="none" anchor="ctr"/>
          <a:lstStyle/>
          <a:p>
            <a:pPr eaLnBrk="0" hangingPunct="0"/>
            <a:endParaRPr lang="en-US" sz="1600" b="1" i="1">
              <a:latin typeface="Helvetica" pitchFamily="34" charset="0"/>
            </a:endParaRPr>
          </a:p>
        </p:txBody>
      </p:sp>
      <p:cxnSp>
        <p:nvCxnSpPr>
          <p:cNvPr id="2082" name="Curved Connector 709"/>
          <p:cNvCxnSpPr>
            <a:cxnSpLocks noChangeShapeType="1"/>
          </p:cNvCxnSpPr>
          <p:nvPr/>
        </p:nvCxnSpPr>
        <p:spPr bwMode="auto">
          <a:xfrm rot="5400000">
            <a:off x="5400991" y="2904332"/>
            <a:ext cx="3175" cy="630238"/>
          </a:xfrm>
          <a:prstGeom prst="curvedConnector3">
            <a:avLst>
              <a:gd name="adj1" fmla="val 9625005"/>
            </a:avLst>
          </a:prstGeom>
          <a:noFill/>
          <a:ln w="38100" algn="ctr">
            <a:solidFill>
              <a:schemeClr val="tx1"/>
            </a:solidFill>
            <a:round/>
            <a:headEnd/>
            <a:tailEnd type="triangle" w="med" len="med"/>
          </a:ln>
        </p:spPr>
      </p:cxnSp>
      <p:cxnSp>
        <p:nvCxnSpPr>
          <p:cNvPr id="2083" name="Curved Connector 714"/>
          <p:cNvCxnSpPr>
            <a:cxnSpLocks noChangeShapeType="1"/>
          </p:cNvCxnSpPr>
          <p:nvPr/>
        </p:nvCxnSpPr>
        <p:spPr bwMode="auto">
          <a:xfrm rot="5400000">
            <a:off x="4735513" y="2916238"/>
            <a:ext cx="1587" cy="630237"/>
          </a:xfrm>
          <a:prstGeom prst="curvedConnector3">
            <a:avLst>
              <a:gd name="adj1" fmla="val 18427801"/>
            </a:avLst>
          </a:prstGeom>
          <a:noFill/>
          <a:ln w="38100" algn="ctr">
            <a:solidFill>
              <a:schemeClr val="tx1"/>
            </a:solidFill>
            <a:round/>
            <a:headEnd/>
            <a:tailEnd type="triangle" w="med" len="med"/>
          </a:ln>
        </p:spPr>
      </p:cxnSp>
      <p:cxnSp>
        <p:nvCxnSpPr>
          <p:cNvPr id="2084" name="Curved Connector 717"/>
          <p:cNvCxnSpPr>
            <a:cxnSpLocks noChangeShapeType="1"/>
          </p:cNvCxnSpPr>
          <p:nvPr/>
        </p:nvCxnSpPr>
        <p:spPr bwMode="auto">
          <a:xfrm rot="5400000">
            <a:off x="4058444" y="2907507"/>
            <a:ext cx="3175" cy="630237"/>
          </a:xfrm>
          <a:prstGeom prst="curvedConnector3">
            <a:avLst>
              <a:gd name="adj1" fmla="val 9625005"/>
            </a:avLst>
          </a:prstGeom>
          <a:noFill/>
          <a:ln w="38100" algn="ctr">
            <a:solidFill>
              <a:schemeClr val="tx1"/>
            </a:solidFill>
            <a:round/>
            <a:headEnd/>
            <a:tailEnd type="triangle" w="med" len="med"/>
          </a:ln>
        </p:spPr>
      </p:cxnSp>
      <p:cxnSp>
        <p:nvCxnSpPr>
          <p:cNvPr id="2085" name="Curved Connector 718"/>
          <p:cNvCxnSpPr>
            <a:cxnSpLocks noChangeShapeType="1"/>
          </p:cNvCxnSpPr>
          <p:nvPr/>
        </p:nvCxnSpPr>
        <p:spPr bwMode="auto">
          <a:xfrm rot="5400000">
            <a:off x="3371247" y="2909190"/>
            <a:ext cx="3175" cy="630238"/>
          </a:xfrm>
          <a:prstGeom prst="curvedConnector3">
            <a:avLst>
              <a:gd name="adj1" fmla="val 9625005"/>
            </a:avLst>
          </a:prstGeom>
          <a:noFill/>
          <a:ln w="38100" algn="ctr">
            <a:solidFill>
              <a:schemeClr val="tx1"/>
            </a:solidFill>
            <a:round/>
            <a:headEnd/>
            <a:tailEnd type="triangle" w="med" len="med"/>
          </a:ln>
        </p:spPr>
      </p:cxnSp>
      <p:cxnSp>
        <p:nvCxnSpPr>
          <p:cNvPr id="2086" name="Straight Connector 723"/>
          <p:cNvCxnSpPr>
            <a:cxnSpLocks noChangeShapeType="1"/>
          </p:cNvCxnSpPr>
          <p:nvPr/>
        </p:nvCxnSpPr>
        <p:spPr bwMode="auto">
          <a:xfrm>
            <a:off x="2614613" y="3582988"/>
            <a:ext cx="3925887" cy="0"/>
          </a:xfrm>
          <a:prstGeom prst="line">
            <a:avLst/>
          </a:prstGeom>
          <a:noFill/>
          <a:ln w="38100" algn="ctr">
            <a:solidFill>
              <a:srgbClr val="3333CC"/>
            </a:solidFill>
            <a:round/>
            <a:headEnd/>
            <a:tailEnd/>
          </a:ln>
        </p:spPr>
      </p:cxnSp>
      <p:cxnSp>
        <p:nvCxnSpPr>
          <p:cNvPr id="2087" name="Straight Connector 724"/>
          <p:cNvCxnSpPr>
            <a:cxnSpLocks noChangeShapeType="1"/>
          </p:cNvCxnSpPr>
          <p:nvPr/>
        </p:nvCxnSpPr>
        <p:spPr bwMode="auto">
          <a:xfrm>
            <a:off x="5981700" y="2497138"/>
            <a:ext cx="571500" cy="0"/>
          </a:xfrm>
          <a:prstGeom prst="line">
            <a:avLst/>
          </a:prstGeom>
          <a:noFill/>
          <a:ln w="38100" algn="ctr">
            <a:solidFill>
              <a:srgbClr val="3333CC"/>
            </a:solidFill>
            <a:round/>
            <a:headEnd type="triangle" w="med" len="med"/>
            <a:tailEnd/>
          </a:ln>
        </p:spPr>
      </p:cxnSp>
      <p:cxnSp>
        <p:nvCxnSpPr>
          <p:cNvPr id="2088" name="Straight Connector 727"/>
          <p:cNvCxnSpPr>
            <a:cxnSpLocks noChangeShapeType="1"/>
          </p:cNvCxnSpPr>
          <p:nvPr/>
        </p:nvCxnSpPr>
        <p:spPr bwMode="auto">
          <a:xfrm rot="5400000">
            <a:off x="5997576" y="3028950"/>
            <a:ext cx="1054100" cy="9525"/>
          </a:xfrm>
          <a:prstGeom prst="line">
            <a:avLst/>
          </a:prstGeom>
          <a:noFill/>
          <a:ln w="38100" algn="ctr">
            <a:solidFill>
              <a:srgbClr val="3333CC"/>
            </a:solidFill>
            <a:round/>
            <a:headEnd/>
            <a:tailEnd/>
          </a:ln>
        </p:spPr>
      </p:cxnSp>
      <p:cxnSp>
        <p:nvCxnSpPr>
          <p:cNvPr id="2089" name="Straight Connector 729"/>
          <p:cNvCxnSpPr>
            <a:cxnSpLocks noChangeShapeType="1"/>
          </p:cNvCxnSpPr>
          <p:nvPr/>
        </p:nvCxnSpPr>
        <p:spPr bwMode="auto">
          <a:xfrm rot="5400000">
            <a:off x="5882481" y="3737769"/>
            <a:ext cx="334963" cy="3175"/>
          </a:xfrm>
          <a:prstGeom prst="line">
            <a:avLst/>
          </a:prstGeom>
          <a:noFill/>
          <a:ln w="38100" algn="ctr">
            <a:solidFill>
              <a:srgbClr val="3333CC"/>
            </a:solidFill>
            <a:round/>
            <a:headEnd/>
            <a:tailEnd/>
          </a:ln>
        </p:spPr>
      </p:cxnSp>
      <p:cxnSp>
        <p:nvCxnSpPr>
          <p:cNvPr id="2090" name="Straight Connector 731"/>
          <p:cNvCxnSpPr>
            <a:cxnSpLocks noChangeShapeType="1"/>
          </p:cNvCxnSpPr>
          <p:nvPr/>
        </p:nvCxnSpPr>
        <p:spPr bwMode="auto">
          <a:xfrm rot="5400000">
            <a:off x="4152107" y="3739356"/>
            <a:ext cx="334962" cy="3175"/>
          </a:xfrm>
          <a:prstGeom prst="line">
            <a:avLst/>
          </a:prstGeom>
          <a:noFill/>
          <a:ln w="38100" algn="ctr">
            <a:solidFill>
              <a:srgbClr val="3333CC"/>
            </a:solidFill>
            <a:round/>
            <a:headEnd/>
            <a:tailEnd/>
          </a:ln>
        </p:spPr>
      </p:cxnSp>
      <p:cxnSp>
        <p:nvCxnSpPr>
          <p:cNvPr id="2091" name="Straight Connector 732"/>
          <p:cNvCxnSpPr>
            <a:cxnSpLocks noChangeShapeType="1"/>
          </p:cNvCxnSpPr>
          <p:nvPr/>
        </p:nvCxnSpPr>
        <p:spPr bwMode="auto">
          <a:xfrm rot="5400000">
            <a:off x="2453481" y="3740944"/>
            <a:ext cx="334963" cy="3175"/>
          </a:xfrm>
          <a:prstGeom prst="line">
            <a:avLst/>
          </a:prstGeom>
          <a:noFill/>
          <a:ln w="38100" algn="ctr">
            <a:solidFill>
              <a:srgbClr val="3333CC"/>
            </a:solidFill>
            <a:round/>
            <a:headEnd/>
            <a:tailEnd/>
          </a:ln>
        </p:spPr>
      </p:cxnSp>
      <p:pic>
        <p:nvPicPr>
          <p:cNvPr id="2092" name="Picture 424" descr="http://www.ecofriend.org/images/gardena_soil_moisture_sensor.jpg"/>
          <p:cNvPicPr>
            <a:picLocks noChangeAspect="1" noChangeArrowheads="1"/>
          </p:cNvPicPr>
          <p:nvPr/>
        </p:nvPicPr>
        <p:blipFill>
          <a:blip r:embed="rId22" cstate="print"/>
          <a:srcRect/>
          <a:stretch>
            <a:fillRect/>
          </a:stretch>
        </p:blipFill>
        <p:spPr bwMode="auto">
          <a:xfrm>
            <a:off x="2184400" y="6140450"/>
            <a:ext cx="623888" cy="717550"/>
          </a:xfrm>
          <a:prstGeom prst="rect">
            <a:avLst/>
          </a:prstGeom>
          <a:noFill/>
          <a:ln w="9525">
            <a:noFill/>
            <a:miter lim="800000"/>
            <a:headEnd/>
            <a:tailEnd/>
          </a:ln>
        </p:spPr>
      </p:pic>
      <p:pic>
        <p:nvPicPr>
          <p:cNvPr id="2093" name="Picture 428" descr="http://t3.gstatic.com/images?q=tbn:cxPrZI7Lq-y8UM:http://www.delta-t.co.uk/cgi-bin/images.cgi%3Frm%3Dshow_image%26size%3Dm%26image%3D2005092819420">
            <a:hlinkClick r:id="rId23"/>
          </p:cNvPr>
          <p:cNvPicPr>
            <a:picLocks noChangeAspect="1" noChangeArrowheads="1"/>
          </p:cNvPicPr>
          <p:nvPr/>
        </p:nvPicPr>
        <p:blipFill>
          <a:blip r:embed="rId24" cstate="print"/>
          <a:srcRect/>
          <a:stretch>
            <a:fillRect/>
          </a:stretch>
        </p:blipFill>
        <p:spPr bwMode="auto">
          <a:xfrm>
            <a:off x="731838" y="6156325"/>
            <a:ext cx="701675" cy="701675"/>
          </a:xfrm>
          <a:prstGeom prst="rect">
            <a:avLst/>
          </a:prstGeom>
          <a:noFill/>
          <a:ln w="9525">
            <a:noFill/>
            <a:miter lim="800000"/>
            <a:headEnd/>
            <a:tailEnd/>
          </a:ln>
        </p:spPr>
      </p:pic>
      <p:sp>
        <p:nvSpPr>
          <p:cNvPr id="2094" name="TextBox 735"/>
          <p:cNvSpPr txBox="1">
            <a:spLocks noChangeArrowheads="1"/>
          </p:cNvSpPr>
          <p:nvPr/>
        </p:nvSpPr>
        <p:spPr bwMode="auto">
          <a:xfrm>
            <a:off x="96838" y="1447800"/>
            <a:ext cx="1960562" cy="923925"/>
          </a:xfrm>
          <a:prstGeom prst="rect">
            <a:avLst/>
          </a:prstGeom>
          <a:noFill/>
          <a:ln w="9525">
            <a:noFill/>
            <a:miter lim="800000"/>
            <a:headEnd/>
            <a:tailEnd/>
          </a:ln>
        </p:spPr>
        <p:txBody>
          <a:bodyPr>
            <a:spAutoFit/>
          </a:bodyPr>
          <a:lstStyle/>
          <a:p>
            <a:pPr algn="ctr"/>
            <a:r>
              <a:rPr lang="en-US">
                <a:latin typeface="Times New Roman" pitchFamily="18" charset="0"/>
                <a:cs typeface="Times New Roman" pitchFamily="18" charset="0"/>
              </a:rPr>
              <a:t>CZO Web-based </a:t>
            </a:r>
            <a:br>
              <a:rPr lang="en-US">
                <a:latin typeface="Times New Roman" pitchFamily="18" charset="0"/>
                <a:cs typeface="Times New Roman" pitchFamily="18" charset="0"/>
              </a:rPr>
            </a:br>
            <a:r>
              <a:rPr lang="en-US">
                <a:latin typeface="Times New Roman" pitchFamily="18" charset="0"/>
                <a:cs typeface="Times New Roman" pitchFamily="18" charset="0"/>
              </a:rPr>
              <a:t>Data Discovery</a:t>
            </a:r>
          </a:p>
          <a:p>
            <a:pPr algn="ctr"/>
            <a:r>
              <a:rPr lang="en-US">
                <a:latin typeface="Times New Roman" pitchFamily="18" charset="0"/>
                <a:cs typeface="Times New Roman" pitchFamily="18" charset="0"/>
              </a:rPr>
              <a:t>System</a:t>
            </a:r>
          </a:p>
        </p:txBody>
      </p:sp>
      <p:sp>
        <p:nvSpPr>
          <p:cNvPr id="2095" name="TextBox 736"/>
          <p:cNvSpPr txBox="1">
            <a:spLocks noChangeArrowheads="1"/>
          </p:cNvSpPr>
          <p:nvPr/>
        </p:nvSpPr>
        <p:spPr bwMode="auto">
          <a:xfrm>
            <a:off x="7142163" y="1616075"/>
            <a:ext cx="1530350" cy="646113"/>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CZO Desktop</a:t>
            </a:r>
          </a:p>
          <a:p>
            <a:r>
              <a:rPr lang="en-US">
                <a:latin typeface="Times New Roman" pitchFamily="18" charset="0"/>
                <a:cs typeface="Times New Roman" pitchFamily="18" charset="0"/>
              </a:rPr>
              <a:t>Applications </a:t>
            </a:r>
          </a:p>
        </p:txBody>
      </p:sp>
      <p:sp>
        <p:nvSpPr>
          <p:cNvPr id="738" name="AutoShape 105"/>
          <p:cNvSpPr>
            <a:spLocks noChangeArrowheads="1"/>
          </p:cNvSpPr>
          <p:nvPr/>
        </p:nvSpPr>
        <p:spPr bwMode="auto">
          <a:xfrm rot="18180000" flipV="1">
            <a:off x="6390481" y="1119982"/>
            <a:ext cx="238125" cy="1004888"/>
          </a:xfrm>
          <a:prstGeom prst="upArrow">
            <a:avLst>
              <a:gd name="adj1" fmla="val 50000"/>
              <a:gd name="adj2" fmla="val 101563"/>
            </a:avLst>
          </a:prstGeom>
          <a:solidFill>
            <a:schemeClr val="bg1">
              <a:lumMod val="50000"/>
            </a:schemeClr>
          </a:solidFill>
          <a:ln w="9525">
            <a:solidFill>
              <a:schemeClr val="tx1"/>
            </a:solidFill>
            <a:miter lim="800000"/>
            <a:headEnd/>
            <a:tailEnd/>
          </a:ln>
          <a:effectLst/>
        </p:spPr>
        <p:txBody>
          <a:bodyPr wrap="none" anchor="ctr"/>
          <a:lstStyle/>
          <a:p>
            <a:pPr eaLnBrk="0" hangingPunct="0">
              <a:defRPr/>
            </a:pPr>
            <a:endParaRPr lang="en-US" sz="1600" b="1" i="1">
              <a:latin typeface="Helvetica" pitchFamily="34" charset="0"/>
            </a:endParaRPr>
          </a:p>
        </p:txBody>
      </p:sp>
      <p:pic>
        <p:nvPicPr>
          <p:cNvPr id="2097" name="Picture 430" descr="See full size image">
            <a:hlinkClick r:id="rId25"/>
          </p:cNvPr>
          <p:cNvPicPr>
            <a:picLocks noChangeAspect="1" noChangeArrowheads="1"/>
          </p:cNvPicPr>
          <p:nvPr/>
        </p:nvPicPr>
        <p:blipFill>
          <a:blip r:embed="rId26" cstate="print"/>
          <a:srcRect/>
          <a:stretch>
            <a:fillRect/>
          </a:stretch>
        </p:blipFill>
        <p:spPr bwMode="auto">
          <a:xfrm>
            <a:off x="7094538" y="6053138"/>
            <a:ext cx="485775" cy="762000"/>
          </a:xfrm>
          <a:prstGeom prst="rect">
            <a:avLst/>
          </a:prstGeom>
          <a:noFill/>
          <a:ln w="9525">
            <a:noFill/>
            <a:miter lim="800000"/>
            <a:headEnd/>
            <a:tailEnd/>
          </a:ln>
        </p:spPr>
      </p:pic>
      <p:pic>
        <p:nvPicPr>
          <p:cNvPr id="2098" name="Picture 432" descr="http://t3.gstatic.com/images?q=tbn:R_8_Y62HmFZMTM:http://www.heatersplus.com/images/cit1.gif">
            <a:hlinkClick r:id="rId27"/>
          </p:cNvPr>
          <p:cNvPicPr>
            <a:picLocks noChangeAspect="1" noChangeArrowheads="1"/>
          </p:cNvPicPr>
          <p:nvPr/>
        </p:nvPicPr>
        <p:blipFill>
          <a:blip r:embed="rId28" cstate="print"/>
          <a:srcRect/>
          <a:stretch>
            <a:fillRect/>
          </a:stretch>
        </p:blipFill>
        <p:spPr bwMode="auto">
          <a:xfrm>
            <a:off x="520700" y="4995863"/>
            <a:ext cx="885825" cy="1123950"/>
          </a:xfrm>
          <a:prstGeom prst="rect">
            <a:avLst/>
          </a:prstGeom>
          <a:noFill/>
          <a:ln w="9525">
            <a:noFill/>
            <a:miter lim="800000"/>
            <a:headEnd/>
            <a:tailEnd/>
          </a:ln>
        </p:spPr>
      </p:pic>
      <p:pic>
        <p:nvPicPr>
          <p:cNvPr id="2099" name="Picture 434" descr="http://t1.gstatic.com/images?q=tbn:pHU578o3ReITTM:http://www.cflhd.gov/agm/images/fig112.jpg">
            <a:hlinkClick r:id="rId29"/>
          </p:cNvPr>
          <p:cNvPicPr>
            <a:picLocks noChangeAspect="1" noChangeArrowheads="1"/>
          </p:cNvPicPr>
          <p:nvPr/>
        </p:nvPicPr>
        <p:blipFill>
          <a:blip r:embed="rId30" cstate="print"/>
          <a:srcRect/>
          <a:stretch>
            <a:fillRect/>
          </a:stretch>
        </p:blipFill>
        <p:spPr bwMode="auto">
          <a:xfrm>
            <a:off x="8143875" y="6035675"/>
            <a:ext cx="741363" cy="755650"/>
          </a:xfrm>
          <a:prstGeom prst="rect">
            <a:avLst/>
          </a:prstGeom>
          <a:noFill/>
          <a:ln w="9525">
            <a:noFill/>
            <a:miter lim="800000"/>
            <a:headEnd/>
            <a:tailEnd/>
          </a:ln>
        </p:spPr>
      </p:pic>
      <p:pic>
        <p:nvPicPr>
          <p:cNvPr id="2100" name="Picture 436" descr="See full size image">
            <a:hlinkClick r:id="rId31"/>
          </p:cNvPr>
          <p:cNvPicPr>
            <a:picLocks noChangeAspect="1" noChangeArrowheads="1"/>
          </p:cNvPicPr>
          <p:nvPr/>
        </p:nvPicPr>
        <p:blipFill>
          <a:blip r:embed="rId32" cstate="print"/>
          <a:srcRect/>
          <a:stretch>
            <a:fillRect/>
          </a:stretch>
        </p:blipFill>
        <p:spPr bwMode="auto">
          <a:xfrm>
            <a:off x="7675563" y="5303838"/>
            <a:ext cx="666750" cy="762000"/>
          </a:xfrm>
          <a:prstGeom prst="rect">
            <a:avLst/>
          </a:prstGeom>
          <a:noFill/>
          <a:ln w="9525">
            <a:noFill/>
            <a:miter lim="800000"/>
            <a:headEnd/>
            <a:tailEnd/>
          </a:ln>
        </p:spPr>
      </p:pic>
      <p:cxnSp>
        <p:nvCxnSpPr>
          <p:cNvPr id="2101" name="Straight Connector 742"/>
          <p:cNvCxnSpPr>
            <a:cxnSpLocks noChangeShapeType="1"/>
          </p:cNvCxnSpPr>
          <p:nvPr/>
        </p:nvCxnSpPr>
        <p:spPr bwMode="auto">
          <a:xfrm flipV="1">
            <a:off x="1603375" y="5367338"/>
            <a:ext cx="257175" cy="119062"/>
          </a:xfrm>
          <a:prstGeom prst="line">
            <a:avLst/>
          </a:prstGeom>
          <a:noFill/>
          <a:ln w="9525" algn="ctr">
            <a:solidFill>
              <a:schemeClr val="tx1"/>
            </a:solidFill>
            <a:round/>
            <a:headEnd/>
            <a:tailEnd/>
          </a:ln>
        </p:spPr>
      </p:cxnSp>
      <p:cxnSp>
        <p:nvCxnSpPr>
          <p:cNvPr id="2102" name="Straight Connector 744"/>
          <p:cNvCxnSpPr>
            <a:cxnSpLocks noChangeShapeType="1"/>
          </p:cNvCxnSpPr>
          <p:nvPr/>
        </p:nvCxnSpPr>
        <p:spPr bwMode="auto">
          <a:xfrm flipV="1">
            <a:off x="1527175" y="6024563"/>
            <a:ext cx="290513" cy="257175"/>
          </a:xfrm>
          <a:prstGeom prst="line">
            <a:avLst/>
          </a:prstGeom>
          <a:noFill/>
          <a:ln w="9525" algn="ctr">
            <a:solidFill>
              <a:schemeClr val="tx1"/>
            </a:solidFill>
            <a:round/>
            <a:headEnd/>
            <a:tailEnd/>
          </a:ln>
        </p:spPr>
      </p:cxnSp>
      <p:cxnSp>
        <p:nvCxnSpPr>
          <p:cNvPr id="2103" name="Straight Connector 746"/>
          <p:cNvCxnSpPr>
            <a:cxnSpLocks noChangeShapeType="1"/>
          </p:cNvCxnSpPr>
          <p:nvPr/>
        </p:nvCxnSpPr>
        <p:spPr bwMode="auto">
          <a:xfrm rot="5400000" flipH="1" flipV="1">
            <a:off x="2603500" y="6067426"/>
            <a:ext cx="130175" cy="0"/>
          </a:xfrm>
          <a:prstGeom prst="line">
            <a:avLst/>
          </a:prstGeom>
          <a:noFill/>
          <a:ln w="9525" algn="ctr">
            <a:solidFill>
              <a:schemeClr val="tx1"/>
            </a:solidFill>
            <a:round/>
            <a:headEnd/>
            <a:tailEnd/>
          </a:ln>
        </p:spPr>
      </p:cxnSp>
      <p:cxnSp>
        <p:nvCxnSpPr>
          <p:cNvPr id="2104" name="Straight Connector 748"/>
          <p:cNvCxnSpPr>
            <a:cxnSpLocks noChangeShapeType="1"/>
          </p:cNvCxnSpPr>
          <p:nvPr/>
        </p:nvCxnSpPr>
        <p:spPr bwMode="auto">
          <a:xfrm rot="10800000">
            <a:off x="6862763" y="5443538"/>
            <a:ext cx="812800" cy="241300"/>
          </a:xfrm>
          <a:prstGeom prst="line">
            <a:avLst/>
          </a:prstGeom>
          <a:noFill/>
          <a:ln w="9525" algn="ctr">
            <a:solidFill>
              <a:schemeClr val="tx1"/>
            </a:solidFill>
            <a:round/>
            <a:headEnd/>
            <a:tailEnd/>
          </a:ln>
        </p:spPr>
      </p:cxnSp>
      <p:cxnSp>
        <p:nvCxnSpPr>
          <p:cNvPr id="2105" name="Straight Connector 750"/>
          <p:cNvCxnSpPr>
            <a:cxnSpLocks noChangeShapeType="1"/>
          </p:cNvCxnSpPr>
          <p:nvPr/>
        </p:nvCxnSpPr>
        <p:spPr bwMode="auto">
          <a:xfrm rot="10800000">
            <a:off x="6777038" y="5626100"/>
            <a:ext cx="1236662" cy="603250"/>
          </a:xfrm>
          <a:prstGeom prst="line">
            <a:avLst/>
          </a:prstGeom>
          <a:noFill/>
          <a:ln w="9525" algn="ctr">
            <a:solidFill>
              <a:schemeClr val="tx1"/>
            </a:solidFill>
            <a:round/>
            <a:headEnd/>
            <a:tailEnd/>
          </a:ln>
        </p:spPr>
      </p:cxnSp>
      <p:cxnSp>
        <p:nvCxnSpPr>
          <p:cNvPr id="2106" name="Straight Connector 752"/>
          <p:cNvCxnSpPr>
            <a:cxnSpLocks noChangeShapeType="1"/>
          </p:cNvCxnSpPr>
          <p:nvPr/>
        </p:nvCxnSpPr>
        <p:spPr bwMode="auto">
          <a:xfrm rot="16200000" flipV="1">
            <a:off x="6584157" y="6120606"/>
            <a:ext cx="419100" cy="290513"/>
          </a:xfrm>
          <a:prstGeom prst="line">
            <a:avLst/>
          </a:prstGeom>
          <a:noFill/>
          <a:ln w="9525" algn="ctr">
            <a:solidFill>
              <a:schemeClr val="tx1"/>
            </a:solidFill>
            <a:round/>
            <a:headEnd/>
            <a:tailEnd/>
          </a:ln>
        </p:spPr>
      </p:cxnSp>
      <p:cxnSp>
        <p:nvCxnSpPr>
          <p:cNvPr id="2107" name="Straight Connector 756"/>
          <p:cNvCxnSpPr>
            <a:cxnSpLocks noChangeShapeType="1"/>
          </p:cNvCxnSpPr>
          <p:nvPr/>
        </p:nvCxnSpPr>
        <p:spPr bwMode="auto">
          <a:xfrm rot="16200000" flipV="1">
            <a:off x="5874544" y="6077744"/>
            <a:ext cx="74613" cy="53975"/>
          </a:xfrm>
          <a:prstGeom prst="line">
            <a:avLst/>
          </a:prstGeom>
          <a:noFill/>
          <a:ln w="9525" algn="ctr">
            <a:solidFill>
              <a:schemeClr val="tx1"/>
            </a:solidFill>
            <a:round/>
            <a:headEnd/>
            <a:tailEnd/>
          </a:ln>
        </p:spPr>
      </p:cxn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CZO Data Publication Model</a:t>
            </a:r>
            <a:endParaRPr lang="en-US" dirty="0"/>
          </a:p>
        </p:txBody>
      </p:sp>
      <p:sp>
        <p:nvSpPr>
          <p:cNvPr id="3" name="Content Placeholder 2"/>
          <p:cNvSpPr>
            <a:spLocks noGrp="1"/>
          </p:cNvSpPr>
          <p:nvPr>
            <p:ph idx="1"/>
          </p:nvPr>
        </p:nvSpPr>
        <p:spPr>
          <a:xfrm>
            <a:off x="457200" y="1265237"/>
            <a:ext cx="8229600" cy="4525963"/>
          </a:xfrm>
        </p:spPr>
        <p:txBody>
          <a:bodyPr>
            <a:noAutofit/>
          </a:bodyPr>
          <a:lstStyle/>
          <a:p>
            <a:r>
              <a:rPr lang="en-US" sz="2000" dirty="0" smtClean="0"/>
              <a:t>Relies on individual CZO data management systems to generate display files</a:t>
            </a:r>
          </a:p>
          <a:p>
            <a:pPr lvl="1"/>
            <a:r>
              <a:rPr lang="en-US" sz="1600" dirty="0" smtClean="0"/>
              <a:t>Display file is modeled on LTER data file, and allows adding series-level and data value-level attributes as defined in CUAHSI Observations Data Model</a:t>
            </a:r>
          </a:p>
          <a:p>
            <a:r>
              <a:rPr lang="en-US" sz="2000" dirty="0" smtClean="0"/>
              <a:t>When additional display files  are generated and placed at CZO web sites, they are picked up and automatically ingested in a CZO repository at SDSC</a:t>
            </a:r>
          </a:p>
          <a:p>
            <a:r>
              <a:rPr lang="en-US" sz="2000" dirty="0" smtClean="0"/>
              <a:t>The time series in the files are then automatically exposed as water data services (</a:t>
            </a:r>
            <a:r>
              <a:rPr lang="en-US" sz="2000" dirty="0" err="1" smtClean="0"/>
              <a:t>WaterML</a:t>
            </a:r>
            <a:r>
              <a:rPr lang="en-US" sz="2000" dirty="0" smtClean="0"/>
              <a:t>-compliant web services used by CUAHSI HIS)</a:t>
            </a:r>
          </a:p>
          <a:p>
            <a:r>
              <a:rPr lang="en-US" sz="2000" dirty="0" smtClean="0"/>
              <a:t>These services are  available for data discovery and analysis by a variety of applications: CZO Desktop (a version of </a:t>
            </a:r>
            <a:r>
              <a:rPr lang="en-US" sz="2000" dirty="0" err="1" smtClean="0"/>
              <a:t>HydroDesktop</a:t>
            </a:r>
            <a:r>
              <a:rPr lang="en-US" sz="2000" dirty="0" smtClean="0"/>
              <a:t>), Google Earth, etc.</a:t>
            </a:r>
          </a:p>
          <a:p>
            <a:r>
              <a:rPr lang="en-US" sz="2000" dirty="0" smtClean="0"/>
              <a:t>A non-intrusive system: no change in how one would normally publish data on CZO web sites; no additional software/hardware needed.</a:t>
            </a:r>
          </a:p>
          <a:p>
            <a:r>
              <a:rPr lang="en-US" sz="2000" dirty="0" smtClean="0"/>
              <a:t>Can be a good model for the community wishing to publish their data in an easy and inexpensive way </a:t>
            </a:r>
          </a:p>
          <a:p>
            <a:pPr lvl="1"/>
            <a:r>
              <a:rPr lang="en-US" sz="1600" dirty="0" smtClean="0"/>
              <a:t>note the NSF requirement for data management plans with every proposal from October 2010</a:t>
            </a:r>
            <a:endParaRPr 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own Arrow Callout 16"/>
          <p:cNvSpPr/>
          <p:nvPr/>
        </p:nvSpPr>
        <p:spPr>
          <a:xfrm>
            <a:off x="253404" y="5502321"/>
            <a:ext cx="4267200" cy="685800"/>
          </a:xfrm>
          <a:prstGeom prst="downArrowCallout">
            <a:avLst>
              <a:gd name="adj1" fmla="val 25000"/>
              <a:gd name="adj2" fmla="val 25000"/>
              <a:gd name="adj3" fmla="val 25000"/>
              <a:gd name="adj4" fmla="val 75000"/>
            </a:avLst>
          </a:prstGeom>
          <a:solidFill>
            <a:srgbClr val="00B050"/>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Comparison of publication models</a:t>
            </a:r>
            <a:endParaRPr lang="en-US" dirty="0"/>
          </a:p>
        </p:txBody>
      </p:sp>
      <p:sp>
        <p:nvSpPr>
          <p:cNvPr id="3" name="Content Placeholder 2"/>
          <p:cNvSpPr>
            <a:spLocks noGrp="1"/>
          </p:cNvSpPr>
          <p:nvPr>
            <p:ph sz="half" idx="1"/>
          </p:nvPr>
        </p:nvSpPr>
        <p:spPr>
          <a:xfrm>
            <a:off x="457200" y="1600200"/>
            <a:ext cx="4038600" cy="5066414"/>
          </a:xfrm>
        </p:spPr>
        <p:txBody>
          <a:bodyPr>
            <a:normAutofit fontScale="70000" lnSpcReduction="20000"/>
          </a:bodyPr>
          <a:lstStyle/>
          <a:p>
            <a:r>
              <a:rPr lang="en-US" dirty="0" smtClean="0"/>
              <a:t>CUAHSI HIS:</a:t>
            </a:r>
          </a:p>
          <a:p>
            <a:pPr lvl="1"/>
            <a:r>
              <a:rPr lang="en-US" dirty="0" smtClean="0"/>
              <a:t>Install a </a:t>
            </a:r>
            <a:r>
              <a:rPr lang="en-US" dirty="0" err="1" smtClean="0"/>
              <a:t>HydroServer</a:t>
            </a:r>
            <a:r>
              <a:rPr lang="en-US" dirty="0" smtClean="0"/>
              <a:t>, then:</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buNone/>
            </a:pPr>
            <a:r>
              <a:rPr lang="en-US" dirty="0" smtClean="0"/>
              <a:t>This is done by local data managers</a:t>
            </a:r>
          </a:p>
        </p:txBody>
      </p:sp>
      <p:sp>
        <p:nvSpPr>
          <p:cNvPr id="4" name="Content Placeholder 3"/>
          <p:cNvSpPr>
            <a:spLocks noGrp="1"/>
          </p:cNvSpPr>
          <p:nvPr>
            <p:ph sz="half" idx="2"/>
          </p:nvPr>
        </p:nvSpPr>
        <p:spPr/>
        <p:txBody>
          <a:bodyPr>
            <a:normAutofit fontScale="70000" lnSpcReduction="20000"/>
          </a:bodyPr>
          <a:lstStyle/>
          <a:p>
            <a:r>
              <a:rPr lang="en-US" dirty="0" smtClean="0"/>
              <a:t>CZO:</a:t>
            </a:r>
          </a:p>
          <a:p>
            <a:pPr lvl="1"/>
            <a:r>
              <a:rPr lang="en-US" dirty="0" smtClean="0"/>
              <a:t>Manage your own data system, and generate display files</a:t>
            </a:r>
            <a:endParaRPr lang="en-US" dirty="0"/>
          </a:p>
        </p:txBody>
      </p:sp>
      <p:sp>
        <p:nvSpPr>
          <p:cNvPr id="5" name="Down Arrow Callout 4"/>
          <p:cNvSpPr/>
          <p:nvPr/>
        </p:nvSpPr>
        <p:spPr>
          <a:xfrm>
            <a:off x="253404" y="4971899"/>
            <a:ext cx="4267200" cy="685800"/>
          </a:xfrm>
          <a:prstGeom prst="downArrowCallout">
            <a:avLst>
              <a:gd name="adj1" fmla="val 25000"/>
              <a:gd name="adj2" fmla="val 25000"/>
              <a:gd name="adj3" fmla="val 25000"/>
              <a:gd name="adj4" fmla="val 7500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 name="Down Arrow Callout 5"/>
          <p:cNvSpPr/>
          <p:nvPr/>
        </p:nvSpPr>
        <p:spPr>
          <a:xfrm>
            <a:off x="253404" y="4447643"/>
            <a:ext cx="4267200" cy="685800"/>
          </a:xfrm>
          <a:prstGeom prst="downArrowCallout">
            <a:avLst>
              <a:gd name="adj1" fmla="val 25000"/>
              <a:gd name="adj2" fmla="val 25000"/>
              <a:gd name="adj3" fmla="val 25000"/>
              <a:gd name="adj4" fmla="val 75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 name="Down Arrow Callout 6"/>
          <p:cNvSpPr/>
          <p:nvPr/>
        </p:nvSpPr>
        <p:spPr>
          <a:xfrm>
            <a:off x="253404" y="3923387"/>
            <a:ext cx="4267200" cy="685800"/>
          </a:xfrm>
          <a:prstGeom prst="downArrowCallout">
            <a:avLst>
              <a:gd name="adj1" fmla="val 25000"/>
              <a:gd name="adj2" fmla="val 25000"/>
              <a:gd name="adj3" fmla="val 25000"/>
              <a:gd name="adj4" fmla="val 75000"/>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Down Arrow Callout 7"/>
          <p:cNvSpPr/>
          <p:nvPr/>
        </p:nvSpPr>
        <p:spPr>
          <a:xfrm>
            <a:off x="253404" y="3389987"/>
            <a:ext cx="4267200" cy="685800"/>
          </a:xfrm>
          <a:prstGeom prst="downArrowCallout">
            <a:avLst>
              <a:gd name="adj1" fmla="val 25000"/>
              <a:gd name="adj2" fmla="val 25000"/>
              <a:gd name="adj3" fmla="val 25000"/>
              <a:gd name="adj4" fmla="val 7500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Down Arrow Callout 8"/>
          <p:cNvSpPr/>
          <p:nvPr/>
        </p:nvSpPr>
        <p:spPr>
          <a:xfrm>
            <a:off x="253404" y="2856587"/>
            <a:ext cx="4267200" cy="685800"/>
          </a:xfrm>
          <a:prstGeom prst="downArrowCallout">
            <a:avLst>
              <a:gd name="adj1" fmla="val 25000"/>
              <a:gd name="adj2" fmla="val 25000"/>
              <a:gd name="adj3" fmla="val 25000"/>
              <a:gd name="adj4" fmla="val 75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TextBox 9"/>
          <p:cNvSpPr txBox="1"/>
          <p:nvPr/>
        </p:nvSpPr>
        <p:spPr>
          <a:xfrm>
            <a:off x="1359715" y="2932787"/>
            <a:ext cx="2054578" cy="369332"/>
          </a:xfrm>
          <a:prstGeom prst="rect">
            <a:avLst/>
          </a:prstGeom>
          <a:noFill/>
          <a:ln>
            <a:noFill/>
          </a:ln>
        </p:spPr>
        <p:txBody>
          <a:bodyPr wrap="square" rtlCol="0">
            <a:spAutoFit/>
          </a:bodyPr>
          <a:lstStyle/>
          <a:p>
            <a:pPr algn="ctr"/>
            <a:r>
              <a:rPr lang="en-US" dirty="0" smtClean="0">
                <a:solidFill>
                  <a:schemeClr val="lt1"/>
                </a:solidFill>
              </a:rPr>
              <a:t>Transform Raw Data</a:t>
            </a:r>
            <a:endParaRPr lang="en-US" dirty="0">
              <a:solidFill>
                <a:schemeClr val="lt1"/>
              </a:solidFill>
            </a:endParaRPr>
          </a:p>
        </p:txBody>
      </p:sp>
      <p:sp>
        <p:nvSpPr>
          <p:cNvPr id="11" name="Rectangle 10"/>
          <p:cNvSpPr/>
          <p:nvPr/>
        </p:nvSpPr>
        <p:spPr>
          <a:xfrm>
            <a:off x="1150031" y="3477855"/>
            <a:ext cx="2473947" cy="369332"/>
          </a:xfrm>
          <a:prstGeom prst="rect">
            <a:avLst/>
          </a:prstGeom>
        </p:spPr>
        <p:txBody>
          <a:bodyPr wrap="none">
            <a:spAutoFit/>
          </a:bodyPr>
          <a:lstStyle/>
          <a:p>
            <a:pPr algn="ctr"/>
            <a:r>
              <a:rPr lang="en-US" dirty="0" smtClean="0">
                <a:solidFill>
                  <a:schemeClr val="lt1"/>
                </a:solidFill>
              </a:rPr>
              <a:t>Load </a:t>
            </a:r>
            <a:r>
              <a:rPr lang="en-US" dirty="0">
                <a:solidFill>
                  <a:schemeClr val="lt1"/>
                </a:solidFill>
              </a:rPr>
              <a:t>Data </a:t>
            </a:r>
            <a:r>
              <a:rPr lang="en-US" dirty="0" smtClean="0">
                <a:solidFill>
                  <a:schemeClr val="lt1"/>
                </a:solidFill>
              </a:rPr>
              <a:t>into Database</a:t>
            </a:r>
            <a:endParaRPr lang="en-US" dirty="0">
              <a:solidFill>
                <a:schemeClr val="lt1"/>
              </a:solidFill>
            </a:endParaRPr>
          </a:p>
        </p:txBody>
      </p:sp>
      <p:sp>
        <p:nvSpPr>
          <p:cNvPr id="12" name="Rectangle 11"/>
          <p:cNvSpPr/>
          <p:nvPr/>
        </p:nvSpPr>
        <p:spPr>
          <a:xfrm>
            <a:off x="331741" y="4043888"/>
            <a:ext cx="4110526" cy="369332"/>
          </a:xfrm>
          <a:prstGeom prst="rect">
            <a:avLst/>
          </a:prstGeom>
        </p:spPr>
        <p:txBody>
          <a:bodyPr wrap="square">
            <a:spAutoFit/>
          </a:bodyPr>
          <a:lstStyle/>
          <a:p>
            <a:pPr algn="ctr"/>
            <a:r>
              <a:rPr lang="en-US" dirty="0" smtClean="0">
                <a:solidFill>
                  <a:schemeClr val="lt1"/>
                </a:solidFill>
              </a:rPr>
              <a:t>Wrap Database with Web Service </a:t>
            </a:r>
            <a:endParaRPr lang="en-US" dirty="0">
              <a:solidFill>
                <a:schemeClr val="lt1"/>
              </a:solidFill>
            </a:endParaRPr>
          </a:p>
        </p:txBody>
      </p:sp>
      <p:sp>
        <p:nvSpPr>
          <p:cNvPr id="13" name="Rectangle 12"/>
          <p:cNvSpPr/>
          <p:nvPr/>
        </p:nvSpPr>
        <p:spPr>
          <a:xfrm>
            <a:off x="1310140" y="4532987"/>
            <a:ext cx="2153730" cy="369332"/>
          </a:xfrm>
          <a:prstGeom prst="rect">
            <a:avLst/>
          </a:prstGeom>
        </p:spPr>
        <p:txBody>
          <a:bodyPr wrap="none">
            <a:spAutoFit/>
          </a:bodyPr>
          <a:lstStyle/>
          <a:p>
            <a:pPr algn="ctr"/>
            <a:r>
              <a:rPr lang="en-US" dirty="0" smtClean="0">
                <a:solidFill>
                  <a:schemeClr val="lt1"/>
                </a:solidFill>
              </a:rPr>
              <a:t>Register Web Service</a:t>
            </a:r>
            <a:endParaRPr lang="en-US" dirty="0">
              <a:solidFill>
                <a:schemeClr val="lt1"/>
              </a:solidFill>
            </a:endParaRPr>
          </a:p>
        </p:txBody>
      </p:sp>
      <p:sp>
        <p:nvSpPr>
          <p:cNvPr id="14" name="Rectangle 13"/>
          <p:cNvSpPr/>
          <p:nvPr/>
        </p:nvSpPr>
        <p:spPr>
          <a:xfrm>
            <a:off x="925105" y="5110688"/>
            <a:ext cx="2923813" cy="369332"/>
          </a:xfrm>
          <a:prstGeom prst="rect">
            <a:avLst/>
          </a:prstGeom>
        </p:spPr>
        <p:txBody>
          <a:bodyPr wrap="none">
            <a:spAutoFit/>
          </a:bodyPr>
          <a:lstStyle/>
          <a:p>
            <a:pPr algn="ctr"/>
            <a:r>
              <a:rPr lang="en-US" dirty="0" smtClean="0">
                <a:solidFill>
                  <a:schemeClr val="lt1"/>
                </a:solidFill>
              </a:rPr>
              <a:t>Harvest catalog, tag variables</a:t>
            </a:r>
            <a:endParaRPr lang="en-US" dirty="0">
              <a:solidFill>
                <a:schemeClr val="lt1"/>
              </a:solidFill>
            </a:endParaRPr>
          </a:p>
        </p:txBody>
      </p:sp>
      <p:sp>
        <p:nvSpPr>
          <p:cNvPr id="15" name="Down Arrow Callout 14"/>
          <p:cNvSpPr/>
          <p:nvPr/>
        </p:nvSpPr>
        <p:spPr>
          <a:xfrm>
            <a:off x="253404" y="2323187"/>
            <a:ext cx="4267200" cy="685800"/>
          </a:xfrm>
          <a:prstGeom prst="downArrowCallout">
            <a:avLst>
              <a:gd name="adj1" fmla="val 25000"/>
              <a:gd name="adj2" fmla="val 25000"/>
              <a:gd name="adj3" fmla="val 25000"/>
              <a:gd name="adj4" fmla="val 7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367705" y="2399387"/>
            <a:ext cx="4038599" cy="3693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dirty="0" smtClean="0"/>
              <a:t>Attach Blank ODM Database</a:t>
            </a:r>
            <a:endParaRPr lang="en-US" dirty="0"/>
          </a:p>
        </p:txBody>
      </p:sp>
      <p:sp>
        <p:nvSpPr>
          <p:cNvPr id="18" name="Rectangle 17"/>
          <p:cNvSpPr/>
          <p:nvPr/>
        </p:nvSpPr>
        <p:spPr>
          <a:xfrm>
            <a:off x="1564333" y="5645876"/>
            <a:ext cx="1631152" cy="369332"/>
          </a:xfrm>
          <a:prstGeom prst="rect">
            <a:avLst/>
          </a:prstGeom>
        </p:spPr>
        <p:txBody>
          <a:bodyPr wrap="none">
            <a:spAutoFit/>
          </a:bodyPr>
          <a:lstStyle/>
          <a:p>
            <a:pPr algn="ctr"/>
            <a:r>
              <a:rPr lang="en-US" dirty="0" smtClean="0">
                <a:solidFill>
                  <a:schemeClr val="lt1"/>
                </a:solidFill>
              </a:rPr>
              <a:t>Download Data</a:t>
            </a:r>
            <a:endParaRPr lang="en-US" dirty="0">
              <a:solidFill>
                <a:schemeClr val="lt1"/>
              </a:solidFill>
            </a:endParaRPr>
          </a:p>
        </p:txBody>
      </p:sp>
      <p:sp>
        <p:nvSpPr>
          <p:cNvPr id="19" name="Down Arrow Callout 18"/>
          <p:cNvSpPr/>
          <p:nvPr/>
        </p:nvSpPr>
        <p:spPr>
          <a:xfrm>
            <a:off x="5042865" y="5505859"/>
            <a:ext cx="3683125" cy="685800"/>
          </a:xfrm>
          <a:prstGeom prst="downArrowCallout">
            <a:avLst>
              <a:gd name="adj1" fmla="val 25000"/>
              <a:gd name="adj2" fmla="val 25000"/>
              <a:gd name="adj3" fmla="val 25000"/>
              <a:gd name="adj4" fmla="val 75000"/>
            </a:avLst>
          </a:prstGeom>
          <a:solidFill>
            <a:srgbClr val="00B050"/>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 name="Down Arrow Callout 19"/>
          <p:cNvSpPr/>
          <p:nvPr/>
        </p:nvSpPr>
        <p:spPr>
          <a:xfrm>
            <a:off x="5042865" y="5220585"/>
            <a:ext cx="3683125" cy="440652"/>
          </a:xfrm>
          <a:prstGeom prst="downArrowCallout">
            <a:avLst>
              <a:gd name="adj1" fmla="val 25000"/>
              <a:gd name="adj2" fmla="val 25000"/>
              <a:gd name="adj3" fmla="val 25000"/>
              <a:gd name="adj4" fmla="val 7500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 name="Rectangle 20"/>
          <p:cNvSpPr/>
          <p:nvPr/>
        </p:nvSpPr>
        <p:spPr>
          <a:xfrm>
            <a:off x="5559581" y="5188657"/>
            <a:ext cx="2657459" cy="369332"/>
          </a:xfrm>
          <a:prstGeom prst="rect">
            <a:avLst/>
          </a:prstGeom>
        </p:spPr>
        <p:txBody>
          <a:bodyPr wrap="none">
            <a:spAutoFit/>
          </a:bodyPr>
          <a:lstStyle/>
          <a:p>
            <a:pPr algn="ctr"/>
            <a:r>
              <a:rPr lang="en-US" dirty="0" smtClean="0">
                <a:solidFill>
                  <a:schemeClr val="lt1"/>
                </a:solidFill>
              </a:rPr>
              <a:t>Tag variables, in rare cases</a:t>
            </a:r>
            <a:endParaRPr lang="en-US" dirty="0">
              <a:solidFill>
                <a:schemeClr val="lt1"/>
              </a:solidFill>
            </a:endParaRPr>
          </a:p>
        </p:txBody>
      </p:sp>
      <p:sp>
        <p:nvSpPr>
          <p:cNvPr id="22" name="Rectangle 21"/>
          <p:cNvSpPr/>
          <p:nvPr/>
        </p:nvSpPr>
        <p:spPr>
          <a:xfrm>
            <a:off x="6065630" y="5649414"/>
            <a:ext cx="1631152" cy="369332"/>
          </a:xfrm>
          <a:prstGeom prst="rect">
            <a:avLst/>
          </a:prstGeom>
        </p:spPr>
        <p:txBody>
          <a:bodyPr wrap="none">
            <a:spAutoFit/>
          </a:bodyPr>
          <a:lstStyle/>
          <a:p>
            <a:pPr algn="ctr"/>
            <a:r>
              <a:rPr lang="en-US" dirty="0" smtClean="0">
                <a:solidFill>
                  <a:schemeClr val="lt1"/>
                </a:solidFill>
              </a:rPr>
              <a:t>Download Data</a:t>
            </a:r>
            <a:endParaRPr lang="en-US" dirty="0">
              <a:solidFill>
                <a:schemeClr val="lt1"/>
              </a:solidFill>
            </a:endParaRPr>
          </a:p>
        </p:txBody>
      </p:sp>
      <p:cxnSp>
        <p:nvCxnSpPr>
          <p:cNvPr id="24" name="Straight Arrow Connector 23"/>
          <p:cNvCxnSpPr/>
          <p:nvPr/>
        </p:nvCxnSpPr>
        <p:spPr>
          <a:xfrm rot="5400000">
            <a:off x="5566153" y="3790507"/>
            <a:ext cx="2626242" cy="1588"/>
          </a:xfrm>
          <a:prstGeom prst="straightConnector1">
            <a:avLst/>
          </a:prstGeom>
          <a:ln w="127000">
            <a:solidFill>
              <a:schemeClr val="accent1">
                <a:shade val="95000"/>
                <a:satMod val="10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649811" y="2802123"/>
            <a:ext cx="1116419" cy="1200329"/>
          </a:xfrm>
          <a:prstGeom prst="rect">
            <a:avLst/>
          </a:prstGeom>
          <a:noFill/>
        </p:spPr>
        <p:txBody>
          <a:bodyPr wrap="square" rtlCol="0">
            <a:spAutoFit/>
          </a:bodyPr>
          <a:lstStyle/>
          <a:p>
            <a:pPr algn="r"/>
            <a:r>
              <a:rPr lang="en-US" dirty="0" smtClean="0"/>
              <a:t>Done behind the scenes</a:t>
            </a:r>
            <a:endParaRPr lang="en-US" dirty="0"/>
          </a:p>
        </p:txBody>
      </p:sp>
      <p:grpSp>
        <p:nvGrpSpPr>
          <p:cNvPr id="33" name="Group 32"/>
          <p:cNvGrpSpPr/>
          <p:nvPr/>
        </p:nvGrpSpPr>
        <p:grpSpPr>
          <a:xfrm>
            <a:off x="8138161" y="2677886"/>
            <a:ext cx="705393" cy="3540034"/>
            <a:chOff x="8138161" y="2677886"/>
            <a:chExt cx="705393" cy="3540034"/>
          </a:xfrm>
        </p:grpSpPr>
        <p:cxnSp>
          <p:nvCxnSpPr>
            <p:cNvPr id="29" name="Straight Connector 28"/>
            <p:cNvCxnSpPr/>
            <p:nvPr/>
          </p:nvCxnSpPr>
          <p:spPr>
            <a:xfrm>
              <a:off x="8138161" y="2677886"/>
              <a:ext cx="6923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146868" y="6213603"/>
              <a:ext cx="6923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7073537" y="4447903"/>
              <a:ext cx="35400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rot="5400000">
            <a:off x="7141429" y="3545815"/>
            <a:ext cx="2613440" cy="830997"/>
          </a:xfrm>
          <a:prstGeom prst="rect">
            <a:avLst/>
          </a:prstGeom>
          <a:noFill/>
        </p:spPr>
        <p:txBody>
          <a:bodyPr wrap="square" rtlCol="0">
            <a:spAutoFit/>
          </a:bodyPr>
          <a:lstStyle/>
          <a:p>
            <a:pPr algn="ctr"/>
            <a:r>
              <a:rPr lang="en-US" sz="2400" b="1" dirty="0" smtClean="0">
                <a:solidFill>
                  <a:srgbClr val="FF0000"/>
                </a:solidFill>
              </a:rPr>
              <a:t>Community Water Data Repository</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Format of display file</a:t>
            </a:r>
            <a:endParaRPr lang="en-US" dirty="0"/>
          </a:p>
        </p:txBody>
      </p:sp>
      <p:sp>
        <p:nvSpPr>
          <p:cNvPr id="5" name="Content Placeholder 4"/>
          <p:cNvSpPr>
            <a:spLocks noGrp="1"/>
          </p:cNvSpPr>
          <p:nvPr>
            <p:ph idx="1"/>
          </p:nvPr>
        </p:nvSpPr>
        <p:spPr>
          <a:xfrm>
            <a:off x="457200" y="1417637"/>
            <a:ext cx="8229600" cy="4678363"/>
          </a:xfrm>
        </p:spPr>
        <p:txBody>
          <a:bodyPr>
            <a:normAutofit fontScale="70000" lnSpcReduction="20000"/>
          </a:bodyPr>
          <a:lstStyle/>
          <a:p>
            <a:r>
              <a:rPr lang="en-US" dirty="0" smtClean="0"/>
              <a:t>A sample file: </a:t>
            </a:r>
            <a:r>
              <a:rPr lang="en-US" dirty="0" smtClean="0">
                <a:hlinkClick r:id="rId2"/>
              </a:rPr>
              <a:t>http://culter.colorado.edu/exec/.extracttoolA?gre4solu.nc</a:t>
            </a:r>
            <a:endParaRPr lang="en-US" dirty="0" smtClean="0"/>
          </a:p>
          <a:p>
            <a:r>
              <a:rPr lang="en-US" dirty="0" smtClean="0"/>
              <a:t>Components of measurement: </a:t>
            </a:r>
            <a:r>
              <a:rPr lang="en-US" dirty="0" smtClean="0">
                <a:solidFill>
                  <a:srgbClr val="FF0000"/>
                </a:solidFill>
              </a:rPr>
              <a:t>where</a:t>
            </a:r>
            <a:r>
              <a:rPr lang="en-US" dirty="0" smtClean="0"/>
              <a:t> (location), </a:t>
            </a:r>
            <a:r>
              <a:rPr lang="en-US" dirty="0" smtClean="0">
                <a:solidFill>
                  <a:srgbClr val="FF0000"/>
                </a:solidFill>
              </a:rPr>
              <a:t>when</a:t>
            </a:r>
            <a:r>
              <a:rPr lang="en-US" dirty="0" smtClean="0"/>
              <a:t> (</a:t>
            </a:r>
            <a:r>
              <a:rPr lang="en-US" dirty="0" err="1" smtClean="0"/>
              <a:t>datetime</a:t>
            </a:r>
            <a:r>
              <a:rPr lang="en-US" dirty="0" smtClean="0"/>
              <a:t>), </a:t>
            </a:r>
            <a:r>
              <a:rPr lang="en-US" dirty="0" smtClean="0">
                <a:solidFill>
                  <a:srgbClr val="FF0000"/>
                </a:solidFill>
              </a:rPr>
              <a:t>what</a:t>
            </a:r>
            <a:r>
              <a:rPr lang="en-US" dirty="0" smtClean="0"/>
              <a:t> (attribute), </a:t>
            </a:r>
            <a:r>
              <a:rPr lang="en-US" dirty="0" smtClean="0">
                <a:solidFill>
                  <a:srgbClr val="FF0000"/>
                </a:solidFill>
              </a:rPr>
              <a:t>how</a:t>
            </a:r>
            <a:r>
              <a:rPr lang="en-US" dirty="0" smtClean="0"/>
              <a:t> (method), </a:t>
            </a:r>
            <a:r>
              <a:rPr lang="en-US" dirty="0" smtClean="0">
                <a:solidFill>
                  <a:srgbClr val="FF0000"/>
                </a:solidFill>
              </a:rPr>
              <a:t>who</a:t>
            </a:r>
            <a:r>
              <a:rPr lang="en-US" dirty="0" smtClean="0"/>
              <a:t> (investigator) + </a:t>
            </a:r>
            <a:r>
              <a:rPr lang="en-US" dirty="0" smtClean="0">
                <a:solidFill>
                  <a:srgbClr val="FF0000"/>
                </a:solidFill>
              </a:rPr>
              <a:t>value</a:t>
            </a:r>
          </a:p>
          <a:p>
            <a:pPr marL="342900" lvl="1" indent="-342900">
              <a:buFont typeface="Arial" pitchFamily="34" charset="0"/>
              <a:buChar char="•"/>
            </a:pPr>
            <a:r>
              <a:rPr lang="en-US" sz="3100" dirty="0" smtClean="0">
                <a:solidFill>
                  <a:srgbClr val="FF0000"/>
                </a:solidFill>
              </a:rPr>
              <a:t>\doc </a:t>
            </a:r>
            <a:r>
              <a:rPr lang="en-US" sz="3100" dirty="0" smtClean="0"/>
              <a:t>(title, abstract, investigator, </a:t>
            </a:r>
            <a:r>
              <a:rPr lang="en-US" sz="3100" dirty="0" err="1" smtClean="0"/>
              <a:t>var</a:t>
            </a:r>
            <a:r>
              <a:rPr lang="en-US" sz="3100" dirty="0" smtClean="0"/>
              <a:t> names, etc.)</a:t>
            </a:r>
          </a:p>
          <a:p>
            <a:r>
              <a:rPr lang="en-US" dirty="0" smtClean="0">
                <a:solidFill>
                  <a:srgbClr val="FF0000"/>
                </a:solidFill>
              </a:rPr>
              <a:t>\header</a:t>
            </a:r>
          </a:p>
          <a:p>
            <a:pPr lvl="1"/>
            <a:r>
              <a:rPr lang="en-US" dirty="0" smtClean="0"/>
              <a:t>DEFAULT_PARAMETER (pertains to entire file unless overridden)</a:t>
            </a:r>
          </a:p>
          <a:p>
            <a:pPr lvl="1"/>
            <a:r>
              <a:rPr lang="en-US" dirty="0" smtClean="0"/>
              <a:t>Column headers (define each column – i.e. time series or group of time series)</a:t>
            </a:r>
          </a:p>
          <a:p>
            <a:r>
              <a:rPr lang="en-US" dirty="0" smtClean="0"/>
              <a:t> 	COL4. label=</a:t>
            </a:r>
            <a:r>
              <a:rPr lang="en-US" dirty="0" err="1" smtClean="0"/>
              <a:t>VariableName</a:t>
            </a:r>
            <a:r>
              <a:rPr lang="en-US" dirty="0" smtClean="0"/>
              <a:t>, value=pH, units=pH units, missing value indicator=-9999</a:t>
            </a:r>
          </a:p>
          <a:p>
            <a:pPr lvl="2"/>
            <a:endParaRPr lang="en-US" dirty="0" smtClean="0"/>
          </a:p>
          <a:p>
            <a:r>
              <a:rPr lang="en-US" dirty="0" smtClean="0">
                <a:solidFill>
                  <a:srgbClr val="FF0000"/>
                </a:solidFill>
              </a:rPr>
              <a:t>\data</a:t>
            </a:r>
          </a:p>
          <a:p>
            <a:pPr lvl="1"/>
            <a:r>
              <a:rPr lang="en-US" dirty="0" smtClean="0"/>
              <a:t>GREEN LAKE 4,820311,,6.4,18,88.51,0.40,,114.77,24.68,21.75,10.23,</a:t>
            </a:r>
            <a:br>
              <a:rPr lang="en-US" dirty="0" smtClean="0"/>
            </a:br>
            <a:r>
              <a:rPr lang="en-US" dirty="0" smtClean="0"/>
              <a:t>25.389,,58.296,83.200,,,,,,,,,,,,,,,,,,</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the prototype works - DEMO</a:t>
            </a:r>
            <a:endParaRPr lang="en-US" dirty="0"/>
          </a:p>
        </p:txBody>
      </p:sp>
      <p:sp>
        <p:nvSpPr>
          <p:cNvPr id="3" name="Content Placeholder 2"/>
          <p:cNvSpPr>
            <a:spLocks noGrp="1"/>
          </p:cNvSpPr>
          <p:nvPr>
            <p:ph idx="1"/>
          </p:nvPr>
        </p:nvSpPr>
        <p:spPr>
          <a:xfrm>
            <a:off x="457200" y="1483237"/>
            <a:ext cx="8229600" cy="5034516"/>
          </a:xfrm>
        </p:spPr>
        <p:txBody>
          <a:bodyPr>
            <a:normAutofit fontScale="77500" lnSpcReduction="20000"/>
          </a:bodyPr>
          <a:lstStyle/>
          <a:p>
            <a:r>
              <a:rPr lang="en-US" dirty="0" smtClean="0">
                <a:solidFill>
                  <a:srgbClr val="FF0000"/>
                </a:solidFill>
              </a:rPr>
              <a:t>Data preprocessing</a:t>
            </a:r>
            <a:r>
              <a:rPr lang="en-US" dirty="0" smtClean="0"/>
              <a:t>:</a:t>
            </a:r>
          </a:p>
          <a:p>
            <a:pPr lvl="1"/>
            <a:r>
              <a:rPr lang="en-US" dirty="0" smtClean="0"/>
              <a:t>Manually entered one site (Green Lake 4); coordinates approximate</a:t>
            </a:r>
          </a:p>
          <a:p>
            <a:pPr lvl="1"/>
            <a:r>
              <a:rPr lang="en-US" dirty="0" smtClean="0"/>
              <a:t>31 variables were mapped to CUAHSI variable CV</a:t>
            </a:r>
          </a:p>
          <a:p>
            <a:r>
              <a:rPr lang="en-US" dirty="0" smtClean="0">
                <a:solidFill>
                  <a:srgbClr val="FF0000"/>
                </a:solidFill>
              </a:rPr>
              <a:t>Main system components</a:t>
            </a:r>
            <a:r>
              <a:rPr lang="en-US" dirty="0" smtClean="0"/>
              <a:t>:</a:t>
            </a:r>
          </a:p>
          <a:p>
            <a:pPr lvl="1"/>
            <a:r>
              <a:rPr lang="en-US" dirty="0" err="1" smtClean="0"/>
              <a:t>FolderWatchService</a:t>
            </a:r>
            <a:endParaRPr lang="en-US" dirty="0" smtClean="0"/>
          </a:p>
          <a:p>
            <a:pPr lvl="2"/>
            <a:r>
              <a:rPr lang="en-US" dirty="0" smtClean="0"/>
              <a:t>When a new file arrives, the service passes it to </a:t>
            </a:r>
            <a:r>
              <a:rPr lang="en-US" dirty="0" err="1" smtClean="0"/>
              <a:t>DataInterpreter</a:t>
            </a:r>
            <a:endParaRPr lang="en-US" dirty="0" smtClean="0"/>
          </a:p>
          <a:p>
            <a:pPr lvl="1"/>
            <a:r>
              <a:rPr lang="en-US" dirty="0" err="1" smtClean="0"/>
              <a:t>DataInterpreter</a:t>
            </a:r>
            <a:r>
              <a:rPr lang="en-US" dirty="0" smtClean="0"/>
              <a:t>: reads the file line by line</a:t>
            </a:r>
          </a:p>
          <a:p>
            <a:pPr lvl="2"/>
            <a:r>
              <a:rPr lang="en-US" dirty="0" smtClean="0"/>
              <a:t>So far, ignoring \log and \doc </a:t>
            </a:r>
            <a:r>
              <a:rPr lang="en-US" dirty="0" err="1" smtClean="0"/>
              <a:t>sesctions</a:t>
            </a:r>
            <a:endParaRPr lang="en-US" dirty="0" smtClean="0"/>
          </a:p>
          <a:p>
            <a:pPr lvl="2"/>
            <a:r>
              <a:rPr lang="en-US" dirty="0" smtClean="0"/>
              <a:t>Parses the \header section; uses column names to obtain ODM </a:t>
            </a:r>
            <a:r>
              <a:rPr lang="en-US" dirty="0" err="1" smtClean="0"/>
              <a:t>variableIDs</a:t>
            </a:r>
            <a:endParaRPr lang="en-US" dirty="0" smtClean="0"/>
          </a:p>
          <a:p>
            <a:pPr lvl="2"/>
            <a:r>
              <a:rPr lang="en-US" dirty="0" smtClean="0"/>
              <a:t>Parses the \data block: for each line, compute </a:t>
            </a:r>
            <a:r>
              <a:rPr lang="en-US" dirty="0" err="1" smtClean="0"/>
              <a:t>datetime</a:t>
            </a:r>
            <a:r>
              <a:rPr lang="en-US" dirty="0" smtClean="0"/>
              <a:t> (or default to date + 12am); insert a row in </a:t>
            </a:r>
            <a:r>
              <a:rPr lang="en-US" dirty="0" err="1" smtClean="0"/>
              <a:t>datavalues</a:t>
            </a:r>
            <a:r>
              <a:rPr lang="en-US" dirty="0" smtClean="0"/>
              <a:t> table for each value</a:t>
            </a:r>
          </a:p>
          <a:p>
            <a:pPr lvl="1"/>
            <a:r>
              <a:rPr lang="en-US" dirty="0" err="1" smtClean="0"/>
              <a:t>CZOCentral</a:t>
            </a:r>
            <a:r>
              <a:rPr lang="en-US" dirty="0" smtClean="0"/>
              <a:t> Harvester process</a:t>
            </a:r>
          </a:p>
          <a:p>
            <a:pPr lvl="2"/>
            <a:r>
              <a:rPr lang="en-US" dirty="0" smtClean="0"/>
              <a:t>Retrieves metadata from ODM and adds it to the metadata catalog; the data are then made available via CZO_BOULDER service </a:t>
            </a:r>
          </a:p>
          <a:p>
            <a:pPr lvl="2"/>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6200" y="76200"/>
            <a:ext cx="6134100" cy="526489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581400" y="2112442"/>
            <a:ext cx="5562600" cy="4745558"/>
          </a:xfrm>
          <a:prstGeom prst="rect">
            <a:avLst/>
          </a:prstGeom>
          <a:noFill/>
          <a:ln w="9525">
            <a:noFill/>
            <a:miter lim="800000"/>
            <a:headEnd/>
            <a:tailEnd/>
          </a:ln>
        </p:spPr>
      </p:pic>
      <p:sp>
        <p:nvSpPr>
          <p:cNvPr id="6" name="Title 1"/>
          <p:cNvSpPr txBox="1">
            <a:spLocks/>
          </p:cNvSpPr>
          <p:nvPr/>
        </p:nvSpPr>
        <p:spPr>
          <a:xfrm>
            <a:off x="6172200" y="-228600"/>
            <a:ext cx="2971800" cy="2590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CZO Central web service registry</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2" name="Title 1"/>
          <p:cNvSpPr>
            <a:spLocks noGrp="1"/>
          </p:cNvSpPr>
          <p:nvPr>
            <p:ph type="title"/>
          </p:nvPr>
        </p:nvSpPr>
        <p:spPr>
          <a:xfrm>
            <a:off x="0" y="3886200"/>
            <a:ext cx="3505200" cy="1905000"/>
          </a:xfrm>
          <a:solidFill>
            <a:srgbClr val="FFFF00"/>
          </a:solidFill>
        </p:spPr>
        <p:txBody>
          <a:bodyPr>
            <a:normAutofit fontScale="90000"/>
          </a:bodyPr>
          <a:lstStyle/>
          <a:p>
            <a:r>
              <a:rPr lang="en-US" sz="2400" dirty="0" smtClean="0"/>
              <a:t>CZO display file is automatically ingested in CZO data repository, a service is updated, making new data available</a:t>
            </a:r>
            <a:endParaRPr lang="en-US" sz="2400" dirty="0"/>
          </a:p>
        </p:txBody>
      </p:sp>
      <p:sp>
        <p:nvSpPr>
          <p:cNvPr id="7" name="Title 1"/>
          <p:cNvSpPr txBox="1">
            <a:spLocks/>
          </p:cNvSpPr>
          <p:nvPr/>
        </p:nvSpPr>
        <p:spPr>
          <a:xfrm>
            <a:off x="-152400" y="5029200"/>
            <a:ext cx="3505200" cy="2590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Boulder Creek CZO web service</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8" name="Right Arrow 7"/>
          <p:cNvSpPr/>
          <p:nvPr/>
        </p:nvSpPr>
        <p:spPr>
          <a:xfrm flipH="1">
            <a:off x="6172200" y="1295400"/>
            <a:ext cx="457200" cy="609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3124200" y="5943600"/>
            <a:ext cx="457200" cy="609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CZO Time Series Data</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228600" y="1524000"/>
            <a:ext cx="6324600" cy="4450172"/>
          </a:xfrm>
          <a:prstGeom prst="rect">
            <a:avLst/>
          </a:prstGeom>
          <a:noFill/>
          <a:ln w="9525">
            <a:noFill/>
            <a:miter lim="800000"/>
            <a:headEnd/>
            <a:tailEnd/>
          </a:ln>
        </p:spPr>
      </p:pic>
      <p:sp>
        <p:nvSpPr>
          <p:cNvPr id="5" name="TextBox 4"/>
          <p:cNvSpPr txBox="1"/>
          <p:nvPr/>
        </p:nvSpPr>
        <p:spPr>
          <a:xfrm>
            <a:off x="6781800" y="1371600"/>
            <a:ext cx="2362200" cy="5262979"/>
          </a:xfrm>
          <a:prstGeom prst="rect">
            <a:avLst/>
          </a:prstGeom>
          <a:noFill/>
        </p:spPr>
        <p:txBody>
          <a:bodyPr wrap="square" rtlCol="0">
            <a:spAutoFit/>
          </a:bodyPr>
          <a:lstStyle/>
          <a:p>
            <a:r>
              <a:rPr lang="en-US" sz="2400" dirty="0" smtClean="0"/>
              <a:t>Once CZO web service is updated and registered in CZO Central, it can be discovered in </a:t>
            </a:r>
            <a:r>
              <a:rPr lang="en-US" sz="2400" dirty="0" err="1" smtClean="0"/>
              <a:t>HydroDesktop</a:t>
            </a:r>
            <a:r>
              <a:rPr lang="en-US" sz="2400" dirty="0" smtClean="0"/>
              <a:t> (</a:t>
            </a:r>
            <a:r>
              <a:rPr lang="en-US" sz="2400" dirty="0" err="1" smtClean="0"/>
              <a:t>CZODesktop</a:t>
            </a:r>
            <a:r>
              <a:rPr lang="en-US" sz="2400" dirty="0" smtClean="0"/>
              <a:t>), an open source application with rich mapping and time series analysis capabilities</a:t>
            </a:r>
            <a:endParaRPr lang="en-US" sz="2400" dirty="0"/>
          </a:p>
        </p:txBody>
      </p:sp>
      <p:sp>
        <p:nvSpPr>
          <p:cNvPr id="6" name="TextBox 5"/>
          <p:cNvSpPr txBox="1"/>
          <p:nvPr/>
        </p:nvSpPr>
        <p:spPr>
          <a:xfrm>
            <a:off x="76200" y="6019800"/>
            <a:ext cx="6637202" cy="400110"/>
          </a:xfrm>
          <a:prstGeom prst="rect">
            <a:avLst/>
          </a:prstGeom>
          <a:solidFill>
            <a:srgbClr val="FFFF00"/>
          </a:solidFill>
        </p:spPr>
        <p:txBody>
          <a:bodyPr wrap="none" rtlCol="0">
            <a:spAutoFit/>
          </a:bodyPr>
          <a:lstStyle/>
          <a:p>
            <a:r>
              <a:rPr lang="en-US" sz="2000" b="1" dirty="0" err="1" smtClean="0"/>
              <a:t>HydroDesktop</a:t>
            </a:r>
            <a:r>
              <a:rPr lang="en-US" sz="2000" b="1" dirty="0" smtClean="0"/>
              <a:t>, showing one of 31 newly ingested time series</a:t>
            </a:r>
            <a:endParaRPr lang="en-US" sz="20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Another way to find CZO data-</a:t>
            </a:r>
            <a:br>
              <a:rPr lang="en-US" dirty="0" smtClean="0"/>
            </a:br>
            <a:r>
              <a:rPr lang="en-US" dirty="0" smtClean="0"/>
              <a:t>using hydrologic ontology</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04800" y="1733550"/>
            <a:ext cx="6197418" cy="5124450"/>
          </a:xfrm>
          <a:prstGeom prst="rect">
            <a:avLst/>
          </a:prstGeom>
          <a:noFill/>
          <a:ln w="9525">
            <a:noFill/>
            <a:miter lim="800000"/>
            <a:headEnd/>
            <a:tailEnd/>
          </a:ln>
        </p:spPr>
      </p:pic>
      <p:sp>
        <p:nvSpPr>
          <p:cNvPr id="5" name="TextBox 4"/>
          <p:cNvSpPr txBox="1"/>
          <p:nvPr/>
        </p:nvSpPr>
        <p:spPr>
          <a:xfrm>
            <a:off x="6629400" y="1800285"/>
            <a:ext cx="2438400" cy="4893647"/>
          </a:xfrm>
          <a:prstGeom prst="rect">
            <a:avLst/>
          </a:prstGeom>
          <a:noFill/>
        </p:spPr>
        <p:txBody>
          <a:bodyPr wrap="square" rtlCol="0">
            <a:spAutoFit/>
          </a:bodyPr>
          <a:lstStyle/>
          <a:p>
            <a:r>
              <a:rPr lang="en-US" sz="2400" dirty="0" smtClean="0"/>
              <a:t>Time series can be also discovered by keywords, once variables are associated with concepts in hydrologic ontology. The tagger application is available as part of CZO Web Service Registry</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152400"/>
            <a:ext cx="8839200" cy="1041400"/>
          </a:xfrm>
        </p:spPr>
        <p:txBody>
          <a:bodyPr/>
          <a:lstStyle/>
          <a:p>
            <a:r>
              <a:rPr lang="en-US" smtClean="0"/>
              <a:t>Managing Varying Semantics</a:t>
            </a:r>
          </a:p>
        </p:txBody>
      </p:sp>
      <p:pic>
        <p:nvPicPr>
          <p:cNvPr id="77827" name="Picture 1027"/>
          <p:cNvPicPr>
            <a:picLocks noChangeAspect="1" noChangeArrowheads="1"/>
          </p:cNvPicPr>
          <p:nvPr/>
        </p:nvPicPr>
        <p:blipFill>
          <a:blip r:embed="rId4" cstate="print"/>
          <a:srcRect/>
          <a:stretch>
            <a:fillRect/>
          </a:stretch>
        </p:blipFill>
        <p:spPr bwMode="auto">
          <a:xfrm>
            <a:off x="5715000" y="1752600"/>
            <a:ext cx="2933700" cy="3810000"/>
          </a:xfrm>
          <a:prstGeom prst="rect">
            <a:avLst/>
          </a:prstGeom>
          <a:noFill/>
          <a:ln w="9525">
            <a:noFill/>
            <a:miter lim="800000"/>
            <a:headEnd/>
            <a:tailEnd/>
          </a:ln>
        </p:spPr>
      </p:pic>
      <p:sp>
        <p:nvSpPr>
          <p:cNvPr id="77829" name="Text Box 1029"/>
          <p:cNvSpPr txBox="1">
            <a:spLocks noChangeArrowheads="1"/>
          </p:cNvSpPr>
          <p:nvPr/>
        </p:nvSpPr>
        <p:spPr bwMode="auto">
          <a:xfrm>
            <a:off x="609600" y="4652963"/>
            <a:ext cx="4876800" cy="1976437"/>
          </a:xfrm>
          <a:prstGeom prst="rect">
            <a:avLst/>
          </a:prstGeom>
          <a:noFill/>
          <a:ln w="9525">
            <a:noFill/>
            <a:miter lim="800000"/>
            <a:headEnd/>
            <a:tailEnd/>
          </a:ln>
        </p:spPr>
        <p:txBody>
          <a:bodyPr>
            <a:spAutoFit/>
          </a:bodyPr>
          <a:lstStyle/>
          <a:p>
            <a:pPr algn="ctr" eaLnBrk="0" hangingPunct="0">
              <a:lnSpc>
                <a:spcPct val="85000"/>
              </a:lnSpc>
              <a:spcBef>
                <a:spcPct val="20000"/>
              </a:spcBef>
              <a:buClr>
                <a:schemeClr val="tx1"/>
              </a:buClr>
              <a:buSzPct val="100000"/>
            </a:pPr>
            <a:r>
              <a:rPr lang="en-US" sz="2400" b="1">
                <a:solidFill>
                  <a:srgbClr val="FFFF00"/>
                </a:solidFill>
                <a:latin typeface="Helvetica" pitchFamily="34" charset="0"/>
              </a:rPr>
              <a:t>Nitrogen: </a:t>
            </a:r>
            <a:r>
              <a:rPr lang="en-US" sz="2000" b="1">
                <a:latin typeface="Helvetica" pitchFamily="34" charset="0"/>
              </a:rPr>
              <a:t>e.g. NWIS parameter # 625 is labeled ‘ammonia + organic nitrogen‘, Kjeldahl method is used for determination but not mentioned in parameter description. In STORET this parameter is referred to as Kjeldahl Nitrogen.</a:t>
            </a:r>
          </a:p>
        </p:txBody>
      </p:sp>
      <p:sp>
        <p:nvSpPr>
          <p:cNvPr id="6" name="Text Box 1028"/>
          <p:cNvSpPr txBox="1">
            <a:spLocks noChangeArrowheads="1"/>
          </p:cNvSpPr>
          <p:nvPr/>
        </p:nvSpPr>
        <p:spPr bwMode="auto">
          <a:xfrm>
            <a:off x="5638800" y="5715000"/>
            <a:ext cx="3276600" cy="381000"/>
          </a:xfrm>
          <a:prstGeom prst="rect">
            <a:avLst/>
          </a:prstGeom>
          <a:noFill/>
          <a:ln w="9525">
            <a:noFill/>
            <a:miter lim="800000"/>
            <a:headEnd/>
            <a:tailEnd/>
          </a:ln>
        </p:spPr>
        <p:txBody>
          <a:bodyPr>
            <a:spAutoFit/>
          </a:bodyPr>
          <a:lstStyle/>
          <a:p>
            <a:pPr algn="ctr" eaLnBrk="0" hangingPunct="0">
              <a:lnSpc>
                <a:spcPct val="95000"/>
              </a:lnSpc>
              <a:spcBef>
                <a:spcPct val="20000"/>
              </a:spcBef>
              <a:buClr>
                <a:schemeClr val="tx1"/>
              </a:buClr>
              <a:buSzPct val="100000"/>
            </a:pPr>
            <a:r>
              <a:rPr lang="en-US" sz="2000" b="1">
                <a:solidFill>
                  <a:srgbClr val="FFFF00"/>
                </a:solidFill>
                <a:latin typeface="Helvetica" pitchFamily="34" charset="0"/>
              </a:rPr>
              <a:t>And: </a:t>
            </a:r>
            <a:r>
              <a:rPr lang="en-US" sz="2000" b="1" i="1">
                <a:solidFill>
                  <a:srgbClr val="FFFF00"/>
                </a:solidFill>
                <a:latin typeface="Helvetica" pitchFamily="34" charset="0"/>
              </a:rPr>
              <a:t>Dissloved oxygen</a:t>
            </a:r>
          </a:p>
        </p:txBody>
      </p:sp>
      <p:graphicFrame>
        <p:nvGraphicFramePr>
          <p:cNvPr id="7" name="Group 51"/>
          <p:cNvGraphicFramePr>
            <a:graphicFrameLocks noGrp="1"/>
          </p:cNvGraphicFramePr>
          <p:nvPr/>
        </p:nvGraphicFramePr>
        <p:xfrm>
          <a:off x="685800" y="1695450"/>
          <a:ext cx="4419601" cy="2266161"/>
        </p:xfrm>
        <a:graphic>
          <a:graphicData uri="http://schemas.openxmlformats.org/drawingml/2006/table">
            <a:tbl>
              <a:tblPr/>
              <a:tblGrid>
                <a:gridCol w="2170113"/>
                <a:gridCol w="2249488"/>
              </a:tblGrid>
              <a:tr h="398707">
                <a:tc>
                  <a:txBody>
                    <a:bodyPr/>
                    <a:lstStyle/>
                    <a:p>
                      <a:pPr marL="0" marR="0" lvl="0" indent="0" algn="l" defTabSz="914400" rtl="0" eaLnBrk="0" fontAlgn="base" latinLnBrk="0" hangingPunct="0">
                        <a:lnSpc>
                          <a:spcPct val="95000"/>
                        </a:lnSpc>
                        <a:spcBef>
                          <a:spcPct val="20000"/>
                        </a:spcBef>
                        <a:spcAft>
                          <a:spcPct val="0"/>
                        </a:spcAft>
                        <a:buClr>
                          <a:schemeClr val="tx1"/>
                        </a:buClr>
                        <a:buSzPct val="100000"/>
                        <a:buFontTx/>
                        <a:buNone/>
                        <a:tabLst/>
                      </a:pPr>
                      <a:r>
                        <a:rPr kumimoji="0" lang="en-US" sz="2000" b="0" i="0" u="none" strike="noStrike" cap="none" normalizeH="0" baseline="0" dirty="0">
                          <a:ln>
                            <a:noFill/>
                          </a:ln>
                          <a:solidFill>
                            <a:schemeClr val="tx1"/>
                          </a:solidFill>
                          <a:effectLst/>
                          <a:latin typeface="Times New Roman" pitchFamily="-123" charset="0"/>
                          <a:ea typeface="ＭＳ Ｐゴシック" pitchFamily="-123" charset="-128"/>
                          <a:cs typeface="ＭＳ Ｐゴシック" pitchFamily="-123" charset="-128"/>
                        </a:rPr>
                        <a:t>acre feet</a:t>
                      </a:r>
                      <a:endParaRPr kumimoji="0" lang="en-US" sz="2000" b="1" i="0" u="none" strike="noStrike" cap="none" normalizeH="0" baseline="0" dirty="0">
                        <a:ln>
                          <a:noFill/>
                        </a:ln>
                        <a:solidFill>
                          <a:schemeClr val="tx1"/>
                        </a:solidFill>
                        <a:effectLst/>
                        <a:latin typeface="Helvetica" pitchFamily="-123" charset="0"/>
                        <a:ea typeface="ＭＳ Ｐゴシック" pitchFamily="-123" charset="-128"/>
                        <a:cs typeface="ＭＳ Ｐゴシック" pitchFamily="-12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20000"/>
                        </a:spcBef>
                        <a:spcAft>
                          <a:spcPct val="0"/>
                        </a:spcAft>
                        <a:buClr>
                          <a:schemeClr val="tx1"/>
                        </a:buClr>
                        <a:buSzPct val="100000"/>
                        <a:buFontTx/>
                        <a:buNone/>
                        <a:tabLst/>
                      </a:pPr>
                      <a:r>
                        <a:rPr kumimoji="0" lang="en-US" sz="2000" b="0" i="0" u="none" strike="noStrike" cap="none" normalizeH="0" baseline="0">
                          <a:ln>
                            <a:noFill/>
                          </a:ln>
                          <a:solidFill>
                            <a:schemeClr val="tx1"/>
                          </a:solidFill>
                          <a:effectLst/>
                          <a:latin typeface="Times New Roman" pitchFamily="-123" charset="0"/>
                          <a:ea typeface="ＭＳ Ｐゴシック" pitchFamily="-123" charset="-128"/>
                          <a:cs typeface="ＭＳ Ｐゴシック" pitchFamily="-123" charset="-128"/>
                        </a:rPr>
                        <a:t>acre-feet</a:t>
                      </a:r>
                      <a:endParaRPr kumimoji="0" lang="en-US" sz="2000" b="1" i="0" u="none" strike="noStrike" cap="none" normalizeH="0" baseline="0">
                        <a:ln>
                          <a:noFill/>
                        </a:ln>
                        <a:solidFill>
                          <a:schemeClr val="tx1"/>
                        </a:solidFill>
                        <a:effectLst/>
                        <a:latin typeface="Helvetica" pitchFamily="-123" charset="0"/>
                        <a:ea typeface="ＭＳ Ｐゴシック" pitchFamily="-123" charset="-128"/>
                        <a:cs typeface="ＭＳ Ｐゴシック" pitchFamily="-12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436">
                <a:tc>
                  <a:txBody>
                    <a:bodyPr/>
                    <a:lstStyle/>
                    <a:p>
                      <a:pPr marL="0" marR="0" lvl="0" indent="0" algn="l" defTabSz="914400" rtl="0" eaLnBrk="0" fontAlgn="base" latinLnBrk="0" hangingPunct="0">
                        <a:lnSpc>
                          <a:spcPct val="95000"/>
                        </a:lnSpc>
                        <a:spcBef>
                          <a:spcPct val="20000"/>
                        </a:spcBef>
                        <a:spcAft>
                          <a:spcPct val="0"/>
                        </a:spcAft>
                        <a:buClr>
                          <a:schemeClr val="tx1"/>
                        </a:buClr>
                        <a:buSzPct val="100000"/>
                        <a:buFontTx/>
                        <a:buNone/>
                        <a:tabLst/>
                      </a:pPr>
                      <a:r>
                        <a:rPr kumimoji="0" lang="en-US" sz="2000" b="0" i="0" u="none" strike="noStrike" cap="none" normalizeH="0" baseline="0">
                          <a:ln>
                            <a:noFill/>
                          </a:ln>
                          <a:solidFill>
                            <a:schemeClr val="tx1"/>
                          </a:solidFill>
                          <a:effectLst/>
                          <a:latin typeface="Times New Roman" pitchFamily="-123" charset="0"/>
                          <a:ea typeface="ＭＳ Ｐゴシック" pitchFamily="-123" charset="-128"/>
                          <a:cs typeface="ＭＳ Ｐゴシック" pitchFamily="-123" charset="-128"/>
                        </a:rPr>
                        <a:t>micrograms per kilogram</a:t>
                      </a:r>
                      <a:endParaRPr kumimoji="0" lang="en-US" sz="2000" b="1" i="0" u="none" strike="noStrike" cap="none" normalizeH="0" baseline="0">
                        <a:ln>
                          <a:noFill/>
                        </a:ln>
                        <a:solidFill>
                          <a:schemeClr val="tx1"/>
                        </a:solidFill>
                        <a:effectLst/>
                        <a:latin typeface="Helvetica" pitchFamily="-123" charset="0"/>
                        <a:ea typeface="ＭＳ Ｐゴシック" pitchFamily="-123" charset="-128"/>
                        <a:cs typeface="ＭＳ Ｐゴシック" pitchFamily="-12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20000"/>
                        </a:spcBef>
                        <a:spcAft>
                          <a:spcPct val="0"/>
                        </a:spcAft>
                        <a:buClr>
                          <a:schemeClr val="tx1"/>
                        </a:buClr>
                        <a:buSzPct val="100000"/>
                        <a:buFontTx/>
                        <a:buNone/>
                        <a:tabLst/>
                      </a:pPr>
                      <a:r>
                        <a:rPr kumimoji="0" lang="en-US" sz="2000" b="0" i="0" u="none" strike="noStrike" cap="none" normalizeH="0" baseline="0">
                          <a:ln>
                            <a:noFill/>
                          </a:ln>
                          <a:solidFill>
                            <a:schemeClr val="tx1"/>
                          </a:solidFill>
                          <a:effectLst/>
                          <a:latin typeface="Times New Roman" pitchFamily="-123" charset="0"/>
                          <a:ea typeface="ＭＳ Ｐゴシック" pitchFamily="-123" charset="-128"/>
                          <a:cs typeface="ＭＳ Ｐゴシック" pitchFamily="-123" charset="-128"/>
                        </a:rPr>
                        <a:t>micrograms per kilgram</a:t>
                      </a:r>
                      <a:endParaRPr kumimoji="0" lang="en-US" sz="2000" b="1" i="0" u="none" strike="noStrike" cap="none" normalizeH="0" baseline="0">
                        <a:ln>
                          <a:noFill/>
                        </a:ln>
                        <a:solidFill>
                          <a:schemeClr val="tx1"/>
                        </a:solidFill>
                        <a:effectLst/>
                        <a:latin typeface="Helvetica" pitchFamily="-123" charset="0"/>
                        <a:ea typeface="ＭＳ Ｐゴシック" pitchFamily="-123" charset="-128"/>
                        <a:cs typeface="ＭＳ Ｐゴシック" pitchFamily="-12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707">
                <a:tc>
                  <a:txBody>
                    <a:bodyPr/>
                    <a:lstStyle/>
                    <a:p>
                      <a:pPr marL="0" marR="0" lvl="0" indent="0" algn="l" defTabSz="914400" rtl="0" eaLnBrk="0" fontAlgn="base" latinLnBrk="0" hangingPunct="0">
                        <a:lnSpc>
                          <a:spcPct val="95000"/>
                        </a:lnSpc>
                        <a:spcBef>
                          <a:spcPct val="20000"/>
                        </a:spcBef>
                        <a:spcAft>
                          <a:spcPct val="0"/>
                        </a:spcAft>
                        <a:buClr>
                          <a:schemeClr val="tx1"/>
                        </a:buClr>
                        <a:buSzPct val="100000"/>
                        <a:buFontTx/>
                        <a:buNone/>
                        <a:tabLst/>
                      </a:pPr>
                      <a:r>
                        <a:rPr kumimoji="0" lang="en-US" sz="2000" b="0" i="0" u="none" strike="noStrike" cap="none" normalizeH="0" baseline="0">
                          <a:ln>
                            <a:noFill/>
                          </a:ln>
                          <a:solidFill>
                            <a:schemeClr val="tx1"/>
                          </a:solidFill>
                          <a:effectLst/>
                          <a:latin typeface="Times New Roman" pitchFamily="-123" charset="0"/>
                          <a:ea typeface="ＭＳ Ｐゴシック" pitchFamily="-123" charset="-128"/>
                          <a:cs typeface="ＭＳ Ｐゴシック" pitchFamily="-123" charset="-128"/>
                        </a:rPr>
                        <a:t>FTU</a:t>
                      </a:r>
                      <a:endParaRPr kumimoji="0" lang="en-US" sz="2000" b="1" i="0" u="none" strike="noStrike" cap="none" normalizeH="0" baseline="0">
                        <a:ln>
                          <a:noFill/>
                        </a:ln>
                        <a:solidFill>
                          <a:schemeClr val="tx1"/>
                        </a:solidFill>
                        <a:effectLst/>
                        <a:latin typeface="Helvetica" pitchFamily="-123" charset="0"/>
                        <a:ea typeface="ＭＳ Ｐゴシック" pitchFamily="-123" charset="-128"/>
                        <a:cs typeface="ＭＳ Ｐゴシック" pitchFamily="-12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20000"/>
                        </a:spcBef>
                        <a:spcAft>
                          <a:spcPct val="0"/>
                        </a:spcAft>
                        <a:buClr>
                          <a:schemeClr val="tx1"/>
                        </a:buClr>
                        <a:buSzPct val="100000"/>
                        <a:buFontTx/>
                        <a:buNone/>
                        <a:tabLst/>
                      </a:pPr>
                      <a:r>
                        <a:rPr kumimoji="0" lang="en-US" sz="2000" b="0" i="0" u="none" strike="noStrike" cap="none" normalizeH="0" baseline="0">
                          <a:ln>
                            <a:noFill/>
                          </a:ln>
                          <a:solidFill>
                            <a:schemeClr val="tx1"/>
                          </a:solidFill>
                          <a:effectLst/>
                          <a:latin typeface="Times New Roman" pitchFamily="-123" charset="0"/>
                          <a:ea typeface="ＭＳ Ｐゴシック" pitchFamily="-123" charset="-128"/>
                          <a:cs typeface="ＭＳ Ｐゴシック" pitchFamily="-123" charset="-128"/>
                        </a:rPr>
                        <a:t>NTU</a:t>
                      </a:r>
                      <a:endParaRPr kumimoji="0" lang="en-US" sz="2000" b="1" i="0" u="none" strike="noStrike" cap="none" normalizeH="0" baseline="0">
                        <a:ln>
                          <a:noFill/>
                        </a:ln>
                        <a:solidFill>
                          <a:schemeClr val="tx1"/>
                        </a:solidFill>
                        <a:effectLst/>
                        <a:latin typeface="Helvetica" pitchFamily="-123" charset="0"/>
                        <a:ea typeface="ＭＳ Ｐゴシック" pitchFamily="-123" charset="-128"/>
                        <a:cs typeface="ＭＳ Ｐゴシック" pitchFamily="-12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9480">
                <a:tc>
                  <a:txBody>
                    <a:bodyPr/>
                    <a:lstStyle/>
                    <a:p>
                      <a:pPr marL="0" marR="0" lvl="0" indent="0" algn="l" defTabSz="914400" rtl="0" eaLnBrk="0" fontAlgn="base" latinLnBrk="0" hangingPunct="0">
                        <a:lnSpc>
                          <a:spcPct val="95000"/>
                        </a:lnSpc>
                        <a:spcBef>
                          <a:spcPct val="20000"/>
                        </a:spcBef>
                        <a:spcAft>
                          <a:spcPct val="0"/>
                        </a:spcAft>
                        <a:buClr>
                          <a:schemeClr val="tx1"/>
                        </a:buClr>
                        <a:buSzPct val="100000"/>
                        <a:buFontTx/>
                        <a:buNone/>
                        <a:tabLst/>
                      </a:pPr>
                      <a:r>
                        <a:rPr kumimoji="0" lang="en-US" sz="2000" b="0" i="0" u="none" strike="noStrike" cap="none" normalizeH="0" baseline="0">
                          <a:ln>
                            <a:noFill/>
                          </a:ln>
                          <a:solidFill>
                            <a:schemeClr val="tx1"/>
                          </a:solidFill>
                          <a:effectLst/>
                          <a:latin typeface="Times New Roman" pitchFamily="-123" charset="0"/>
                          <a:ea typeface="ＭＳ Ｐゴシック" pitchFamily="-123" charset="-128"/>
                          <a:cs typeface="ＭＳ Ｐゴシック" pitchFamily="-123" charset="-128"/>
                        </a:rPr>
                        <a:t>mho</a:t>
                      </a:r>
                      <a:endParaRPr kumimoji="0" lang="en-US" sz="2000" b="1" i="0" u="none" strike="noStrike" cap="none" normalizeH="0" baseline="0">
                        <a:ln>
                          <a:noFill/>
                        </a:ln>
                        <a:solidFill>
                          <a:schemeClr val="tx1"/>
                        </a:solidFill>
                        <a:effectLst/>
                        <a:latin typeface="Helvetica" pitchFamily="-123" charset="0"/>
                        <a:ea typeface="ＭＳ Ｐゴシック" pitchFamily="-123" charset="-128"/>
                        <a:cs typeface="ＭＳ Ｐゴシック" pitchFamily="-12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20000"/>
                        </a:spcBef>
                        <a:spcAft>
                          <a:spcPct val="0"/>
                        </a:spcAft>
                        <a:buClr>
                          <a:schemeClr val="tx1"/>
                        </a:buClr>
                        <a:buSzPct val="100000"/>
                        <a:buFontTx/>
                        <a:buNone/>
                        <a:tabLst/>
                      </a:pPr>
                      <a:r>
                        <a:rPr kumimoji="0" lang="en-US" sz="2000" b="0" i="0" u="none" strike="noStrike" cap="none" normalizeH="0" baseline="0">
                          <a:ln>
                            <a:noFill/>
                          </a:ln>
                          <a:solidFill>
                            <a:schemeClr val="tx1"/>
                          </a:solidFill>
                          <a:effectLst/>
                          <a:latin typeface="Times New Roman" pitchFamily="-123" charset="0"/>
                          <a:ea typeface="ＭＳ Ｐゴシック" pitchFamily="-123" charset="-128"/>
                          <a:cs typeface="ＭＳ Ｐゴシック" pitchFamily="-123" charset="-128"/>
                        </a:rPr>
                        <a:t>Siemens</a:t>
                      </a:r>
                      <a:endParaRPr kumimoji="0" lang="en-US" sz="2000" b="1" i="0" u="none" strike="noStrike" cap="none" normalizeH="0" baseline="0">
                        <a:ln>
                          <a:noFill/>
                        </a:ln>
                        <a:solidFill>
                          <a:schemeClr val="tx1"/>
                        </a:solidFill>
                        <a:effectLst/>
                        <a:latin typeface="Helvetica" pitchFamily="-123" charset="0"/>
                        <a:ea typeface="ＭＳ Ｐゴシック" pitchFamily="-123" charset="-128"/>
                        <a:cs typeface="ＭＳ Ｐゴシック" pitchFamily="-12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707">
                <a:tc>
                  <a:txBody>
                    <a:bodyPr/>
                    <a:lstStyle/>
                    <a:p>
                      <a:pPr marL="0" marR="0" lvl="0" indent="0" algn="l" defTabSz="914400" rtl="0" eaLnBrk="0" fontAlgn="base" latinLnBrk="0" hangingPunct="0">
                        <a:lnSpc>
                          <a:spcPct val="95000"/>
                        </a:lnSpc>
                        <a:spcBef>
                          <a:spcPct val="20000"/>
                        </a:spcBef>
                        <a:spcAft>
                          <a:spcPct val="0"/>
                        </a:spcAft>
                        <a:buClr>
                          <a:schemeClr val="tx1"/>
                        </a:buClr>
                        <a:buSzPct val="100000"/>
                        <a:buFontTx/>
                        <a:buNone/>
                        <a:tabLst/>
                      </a:pPr>
                      <a:r>
                        <a:rPr kumimoji="0" lang="en-US" sz="2000" b="0" i="0" u="none" strike="noStrike" cap="none" normalizeH="0" baseline="0">
                          <a:ln>
                            <a:noFill/>
                          </a:ln>
                          <a:solidFill>
                            <a:schemeClr val="tx1"/>
                          </a:solidFill>
                          <a:effectLst/>
                          <a:latin typeface="Times New Roman" pitchFamily="-123" charset="0"/>
                          <a:ea typeface="ＭＳ Ｐゴシック" pitchFamily="-123" charset="-128"/>
                          <a:cs typeface="ＭＳ Ｐゴシック" pitchFamily="-123" charset="-128"/>
                        </a:rPr>
                        <a:t>ppm</a:t>
                      </a:r>
                      <a:endParaRPr kumimoji="0" lang="en-US" sz="2000" b="1" i="0" u="none" strike="noStrike" cap="none" normalizeH="0" baseline="0">
                        <a:ln>
                          <a:noFill/>
                        </a:ln>
                        <a:solidFill>
                          <a:schemeClr val="tx1"/>
                        </a:solidFill>
                        <a:effectLst/>
                        <a:latin typeface="Helvetica" pitchFamily="-123" charset="0"/>
                        <a:ea typeface="ＭＳ Ｐゴシック" pitchFamily="-123" charset="-128"/>
                        <a:cs typeface="ＭＳ Ｐゴシック" pitchFamily="-12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20000"/>
                        </a:spcBef>
                        <a:spcAft>
                          <a:spcPct val="0"/>
                        </a:spcAft>
                        <a:buClr>
                          <a:schemeClr val="tx1"/>
                        </a:buClr>
                        <a:buSzPct val="100000"/>
                        <a:buFontTx/>
                        <a:buNone/>
                        <a:tabLst/>
                      </a:pPr>
                      <a:r>
                        <a:rPr kumimoji="0" lang="en-US" sz="2000" b="0" i="0" u="none" strike="noStrike" cap="none" normalizeH="0" baseline="0" dirty="0">
                          <a:ln>
                            <a:noFill/>
                          </a:ln>
                          <a:solidFill>
                            <a:schemeClr val="tx1"/>
                          </a:solidFill>
                          <a:effectLst/>
                          <a:latin typeface="Times New Roman" pitchFamily="-123" charset="0"/>
                          <a:ea typeface="ＭＳ Ｐゴシック" pitchFamily="-123" charset="-128"/>
                          <a:cs typeface="ＭＳ Ｐゴシック" pitchFamily="-123" charset="-128"/>
                        </a:rPr>
                        <a:t>mg/kg</a:t>
                      </a:r>
                      <a:endParaRPr kumimoji="0" lang="en-US" sz="2000" b="1" i="0" u="none" strike="noStrike" cap="none" normalizeH="0" baseline="0" dirty="0">
                        <a:ln>
                          <a:noFill/>
                        </a:ln>
                        <a:solidFill>
                          <a:schemeClr val="tx1"/>
                        </a:solidFill>
                        <a:effectLst/>
                        <a:latin typeface="Helvetica" pitchFamily="-123" charset="0"/>
                        <a:ea typeface="ＭＳ Ｐゴシック" pitchFamily="-123" charset="-128"/>
                        <a:cs typeface="ＭＳ Ｐゴシック" pitchFamily="-12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74" name="TextBox 7"/>
          <p:cNvSpPr txBox="1">
            <a:spLocks noChangeArrowheads="1"/>
          </p:cNvSpPr>
          <p:nvPr/>
        </p:nvSpPr>
        <p:spPr bwMode="auto">
          <a:xfrm>
            <a:off x="304800" y="1219200"/>
            <a:ext cx="2633663" cy="369888"/>
          </a:xfrm>
          <a:prstGeom prst="rect">
            <a:avLst/>
          </a:prstGeom>
          <a:noFill/>
          <a:ln w="9525">
            <a:noFill/>
            <a:miter lim="800000"/>
            <a:headEnd/>
            <a:tailEnd/>
          </a:ln>
        </p:spPr>
        <p:txBody>
          <a:bodyPr wrap="none">
            <a:spAutoFit/>
          </a:bodyPr>
          <a:lstStyle/>
          <a:p>
            <a:pPr algn="ctr"/>
            <a:r>
              <a:rPr lang="en-US" i="1">
                <a:solidFill>
                  <a:srgbClr val="FFC000"/>
                </a:solidFill>
              </a:rPr>
              <a:t>In measurement units…</a:t>
            </a:r>
          </a:p>
        </p:txBody>
      </p:sp>
      <p:sp>
        <p:nvSpPr>
          <p:cNvPr id="27675" name="TextBox 9"/>
          <p:cNvSpPr txBox="1">
            <a:spLocks noChangeArrowheads="1"/>
          </p:cNvSpPr>
          <p:nvPr/>
        </p:nvSpPr>
        <p:spPr bwMode="auto">
          <a:xfrm>
            <a:off x="304800" y="4278313"/>
            <a:ext cx="2479675" cy="369887"/>
          </a:xfrm>
          <a:prstGeom prst="rect">
            <a:avLst/>
          </a:prstGeom>
          <a:noFill/>
          <a:ln w="9525">
            <a:noFill/>
            <a:miter lim="800000"/>
            <a:headEnd/>
            <a:tailEnd/>
          </a:ln>
        </p:spPr>
        <p:txBody>
          <a:bodyPr wrap="none">
            <a:spAutoFit/>
          </a:bodyPr>
          <a:lstStyle/>
          <a:p>
            <a:pPr algn="ctr"/>
            <a:r>
              <a:rPr lang="en-US" i="1">
                <a:solidFill>
                  <a:srgbClr val="FFC000"/>
                </a:solidFill>
              </a:rPr>
              <a:t>In parameter names…</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8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Visualizing CZO time series web services in Google Earth</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701897" y="1524000"/>
            <a:ext cx="7375303" cy="524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a:bodyPr>
          <a:lstStyle/>
          <a:p>
            <a:r>
              <a:rPr lang="en-US" dirty="0" smtClean="0"/>
              <a:t>Why web services for water data</a:t>
            </a:r>
            <a:endParaRPr lang="en-US" dirty="0"/>
          </a:p>
        </p:txBody>
      </p:sp>
      <p:pic>
        <p:nvPicPr>
          <p:cNvPr id="176131" name="Picture 3"/>
          <p:cNvPicPr>
            <a:picLocks noChangeAspect="1" noChangeArrowheads="1"/>
          </p:cNvPicPr>
          <p:nvPr/>
        </p:nvPicPr>
        <p:blipFill>
          <a:blip r:embed="rId3" cstate="print"/>
          <a:srcRect/>
          <a:stretch>
            <a:fillRect/>
          </a:stretch>
        </p:blipFill>
        <p:spPr bwMode="auto">
          <a:xfrm>
            <a:off x="152400" y="1828800"/>
            <a:ext cx="4343400" cy="3676650"/>
          </a:xfrm>
          <a:prstGeom prst="rect">
            <a:avLst/>
          </a:prstGeom>
          <a:noFill/>
        </p:spPr>
      </p:pic>
      <p:sp>
        <p:nvSpPr>
          <p:cNvPr id="176132" name="Rectangle 4"/>
          <p:cNvSpPr>
            <a:spLocks noChangeArrowheads="1"/>
          </p:cNvSpPr>
          <p:nvPr/>
        </p:nvSpPr>
        <p:spPr bwMode="auto">
          <a:xfrm>
            <a:off x="1066800" y="1371600"/>
            <a:ext cx="2686050" cy="366713"/>
          </a:xfrm>
          <a:prstGeom prst="rect">
            <a:avLst/>
          </a:prstGeom>
          <a:noFill/>
          <a:ln w="9525">
            <a:noFill/>
            <a:miter lim="800000"/>
            <a:headEnd/>
            <a:tailEnd/>
          </a:ln>
          <a:effectLst/>
        </p:spPr>
        <p:txBody>
          <a:bodyPr wrap="none">
            <a:spAutoFit/>
          </a:bodyPr>
          <a:lstStyle/>
          <a:p>
            <a:r>
              <a:rPr lang="en-US"/>
              <a:t>http://www.safl.umn.edu/</a:t>
            </a:r>
          </a:p>
        </p:txBody>
      </p:sp>
      <p:pic>
        <p:nvPicPr>
          <p:cNvPr id="176133" name="Picture 5"/>
          <p:cNvPicPr>
            <a:picLocks noChangeAspect="1" noChangeArrowheads="1"/>
          </p:cNvPicPr>
          <p:nvPr/>
        </p:nvPicPr>
        <p:blipFill>
          <a:blip r:embed="rId4" cstate="print"/>
          <a:srcRect/>
          <a:stretch>
            <a:fillRect/>
          </a:stretch>
        </p:blipFill>
        <p:spPr bwMode="auto">
          <a:xfrm>
            <a:off x="4724400" y="1828800"/>
            <a:ext cx="3990975" cy="4237038"/>
          </a:xfrm>
          <a:prstGeom prst="rect">
            <a:avLst/>
          </a:prstGeom>
          <a:noFill/>
        </p:spPr>
      </p:pic>
      <p:graphicFrame>
        <p:nvGraphicFramePr>
          <p:cNvPr id="176134" name="Group 6"/>
          <p:cNvGraphicFramePr>
            <a:graphicFrameLocks noGrp="1"/>
          </p:cNvGraphicFramePr>
          <p:nvPr/>
        </p:nvGraphicFramePr>
        <p:xfrm>
          <a:off x="4648200" y="1371600"/>
          <a:ext cx="4267200" cy="304800"/>
        </p:xfrm>
        <a:graphic>
          <a:graphicData uri="http://schemas.openxmlformats.org/drawingml/2006/table">
            <a:tbl>
              <a:tblPr/>
              <a:tblGrid>
                <a:gridCol w="4267200"/>
              </a:tblGrid>
              <a:tr h="1682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http://his.safl.umn.edu/SAFLMC/cuahsi_1_0.asmx</a:t>
                      </a:r>
                    </a:p>
                  </a:txBody>
                  <a:tcPr anchor="b" horzOverflow="overflow">
                    <a:lnL cap="flat">
                      <a:noFill/>
                    </a:lnL>
                    <a:lnR cap="flat">
                      <a:noFill/>
                    </a:lnR>
                    <a:lnT cap="flat">
                      <a:noFill/>
                    </a:lnT>
                    <a:lnB cap="flat">
                      <a:noFill/>
                    </a:lnB>
                    <a:lnTlToBr>
                      <a:noFill/>
                    </a:lnTlToBr>
                    <a:lnBlToTr>
                      <a:noFill/>
                    </a:lnBlToTr>
                    <a:noFill/>
                  </a:tcPr>
                </a:tc>
              </a:tr>
            </a:tbl>
          </a:graphicData>
        </a:graphic>
      </p:graphicFrame>
      <p:sp>
        <p:nvSpPr>
          <p:cNvPr id="176140" name="Text Box 12"/>
          <p:cNvSpPr txBox="1">
            <a:spLocks noChangeArrowheads="1"/>
          </p:cNvSpPr>
          <p:nvPr/>
        </p:nvSpPr>
        <p:spPr bwMode="auto">
          <a:xfrm>
            <a:off x="152400" y="5715000"/>
            <a:ext cx="4489450" cy="366713"/>
          </a:xfrm>
          <a:prstGeom prst="rect">
            <a:avLst/>
          </a:prstGeom>
          <a:noFill/>
          <a:ln w="9525">
            <a:noFill/>
            <a:miter lim="800000"/>
            <a:headEnd/>
            <a:tailEnd/>
          </a:ln>
          <a:effectLst/>
        </p:spPr>
        <p:txBody>
          <a:bodyPr wrap="none">
            <a:spAutoFit/>
          </a:bodyPr>
          <a:lstStyle/>
          <a:p>
            <a:r>
              <a:rPr lang="en-US"/>
              <a:t>Uses Hypertext Markup Language (</a:t>
            </a:r>
            <a:r>
              <a:rPr lang="en-US">
                <a:solidFill>
                  <a:srgbClr val="3399FF"/>
                </a:solidFill>
              </a:rPr>
              <a:t>HTML</a:t>
            </a:r>
            <a:r>
              <a:rPr lang="en-US"/>
              <a:t>)</a:t>
            </a:r>
          </a:p>
        </p:txBody>
      </p:sp>
      <p:sp>
        <p:nvSpPr>
          <p:cNvPr id="176141" name="Text Box 13"/>
          <p:cNvSpPr txBox="1">
            <a:spLocks noChangeArrowheads="1"/>
          </p:cNvSpPr>
          <p:nvPr/>
        </p:nvSpPr>
        <p:spPr bwMode="auto">
          <a:xfrm>
            <a:off x="5059051" y="6019800"/>
            <a:ext cx="3551549" cy="646331"/>
          </a:xfrm>
          <a:prstGeom prst="rect">
            <a:avLst/>
          </a:prstGeom>
          <a:noFill/>
          <a:ln w="9525">
            <a:noFill/>
            <a:miter lim="800000"/>
            <a:headEnd/>
            <a:tailEnd/>
          </a:ln>
          <a:effectLst/>
        </p:spPr>
        <p:txBody>
          <a:bodyPr wrap="none">
            <a:spAutoFit/>
          </a:bodyPr>
          <a:lstStyle/>
          <a:p>
            <a:pPr algn="ctr"/>
            <a:r>
              <a:rPr lang="en-US" dirty="0"/>
              <a:t>Uses </a:t>
            </a:r>
            <a:r>
              <a:rPr lang="en-US" dirty="0">
                <a:solidFill>
                  <a:srgbClr val="3399FF"/>
                </a:solidFill>
              </a:rPr>
              <a:t>WaterML</a:t>
            </a:r>
            <a:r>
              <a:rPr lang="en-US" dirty="0"/>
              <a:t> </a:t>
            </a:r>
          </a:p>
          <a:p>
            <a:pPr algn="ctr"/>
            <a:r>
              <a:rPr lang="en-US" dirty="0"/>
              <a:t>(</a:t>
            </a:r>
            <a:r>
              <a:rPr lang="en-US" dirty="0" smtClean="0"/>
              <a:t>a Markup </a:t>
            </a:r>
            <a:r>
              <a:rPr lang="en-US" dirty="0"/>
              <a:t>Language for water data)</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274638"/>
            <a:ext cx="9144000" cy="1143000"/>
          </a:xfrm>
        </p:spPr>
        <p:txBody>
          <a:bodyPr/>
          <a:lstStyle/>
          <a:p>
            <a:pPr eaLnBrk="1" hangingPunct="1"/>
            <a:r>
              <a:rPr lang="en-US" sz="4000" dirty="0" smtClean="0"/>
              <a:t>Registered Water Data Services, April 2010</a:t>
            </a:r>
          </a:p>
        </p:txBody>
      </p:sp>
      <p:sp>
        <p:nvSpPr>
          <p:cNvPr id="5" name="Slide Number Placeholder 4"/>
          <p:cNvSpPr>
            <a:spLocks noGrp="1"/>
          </p:cNvSpPr>
          <p:nvPr>
            <p:ph type="sldNum" sz="quarter" idx="12"/>
          </p:nvPr>
        </p:nvSpPr>
        <p:spPr/>
        <p:txBody>
          <a:bodyPr/>
          <a:lstStyle/>
          <a:p>
            <a:pPr>
              <a:defRPr/>
            </a:pPr>
            <a:fld id="{E6AF71E9-ACDC-4253-B5AA-3C9FA91012AF}" type="slidenum">
              <a:rPr lang="en-US"/>
              <a:pPr>
                <a:defRPr/>
              </a:pPr>
              <a:t>20</a:t>
            </a:fld>
            <a:endParaRPr lang="en-US"/>
          </a:p>
        </p:txBody>
      </p:sp>
      <p:grpSp>
        <p:nvGrpSpPr>
          <p:cNvPr id="2" name="Group 8"/>
          <p:cNvGrpSpPr>
            <a:grpSpLocks/>
          </p:cNvGrpSpPr>
          <p:nvPr/>
        </p:nvGrpSpPr>
        <p:grpSpPr bwMode="auto">
          <a:xfrm>
            <a:off x="871538" y="1066800"/>
            <a:ext cx="7815262" cy="4291012"/>
            <a:chOff x="0" y="1978399"/>
            <a:chExt cx="9100710" cy="4352837"/>
          </a:xfrm>
        </p:grpSpPr>
        <p:pic>
          <p:nvPicPr>
            <p:cNvPr id="7" name="Picture 2"/>
            <p:cNvPicPr>
              <a:picLocks noChangeAspect="1" noChangeArrowheads="1"/>
            </p:cNvPicPr>
            <p:nvPr/>
          </p:nvPicPr>
          <p:blipFill>
            <a:blip r:embed="rId2" cstate="print"/>
            <a:srcRect/>
            <a:stretch>
              <a:fillRect/>
            </a:stretch>
          </p:blipFill>
          <p:spPr bwMode="auto">
            <a:xfrm>
              <a:off x="0" y="1978399"/>
              <a:ext cx="8834511" cy="4352837"/>
            </a:xfrm>
            <a:prstGeom prst="rect">
              <a:avLst/>
            </a:prstGeom>
            <a:noFill/>
            <a:ln w="9525">
              <a:noFill/>
              <a:miter lim="800000"/>
              <a:headEnd/>
              <a:tailEnd/>
            </a:ln>
          </p:spPr>
        </p:pic>
        <p:sp>
          <p:nvSpPr>
            <p:cNvPr id="8" name="TextBox 6"/>
            <p:cNvSpPr txBox="1">
              <a:spLocks noChangeArrowheads="1"/>
            </p:cNvSpPr>
            <p:nvPr/>
          </p:nvSpPr>
          <p:spPr bwMode="auto">
            <a:xfrm>
              <a:off x="6882377" y="4993018"/>
              <a:ext cx="2218333" cy="936633"/>
            </a:xfrm>
            <a:prstGeom prst="rect">
              <a:avLst/>
            </a:prstGeom>
            <a:noFill/>
            <a:ln w="9525">
              <a:noFill/>
              <a:miter lim="800000"/>
              <a:headEnd/>
              <a:tailEnd/>
            </a:ln>
          </p:spPr>
          <p:txBody>
            <a:bodyPr wrap="square">
              <a:spAutoFit/>
            </a:bodyPr>
            <a:lstStyle/>
            <a:p>
              <a:r>
                <a:rPr lang="en-US" dirty="0">
                  <a:solidFill>
                    <a:srgbClr val="7030A0"/>
                  </a:solidFill>
                </a:rPr>
                <a:t> Map Integrating NWIS, STORET, &amp; Climatic Sites  </a:t>
              </a:r>
            </a:p>
          </p:txBody>
        </p:sp>
      </p:grpSp>
      <p:sp>
        <p:nvSpPr>
          <p:cNvPr id="44037" name="TextBox 7"/>
          <p:cNvSpPr txBox="1">
            <a:spLocks noChangeArrowheads="1"/>
          </p:cNvSpPr>
          <p:nvPr/>
        </p:nvSpPr>
        <p:spPr bwMode="auto">
          <a:xfrm>
            <a:off x="76200" y="4191000"/>
            <a:ext cx="4114800" cy="2616101"/>
          </a:xfrm>
          <a:prstGeom prst="rect">
            <a:avLst/>
          </a:prstGeom>
          <a:noFill/>
          <a:ln w="9525">
            <a:noFill/>
            <a:miter lim="800000"/>
            <a:headEnd/>
            <a:tailEnd/>
          </a:ln>
        </p:spPr>
        <p:txBody>
          <a:bodyPr wrap="square">
            <a:spAutoFit/>
          </a:bodyPr>
          <a:lstStyle/>
          <a:p>
            <a:pPr algn="ctr"/>
            <a:r>
              <a:rPr lang="en-US" sz="2800" b="1" dirty="0" smtClean="0"/>
              <a:t>47 </a:t>
            </a:r>
            <a:r>
              <a:rPr lang="en-US" sz="2800" b="1" dirty="0"/>
              <a:t>services</a:t>
            </a:r>
          </a:p>
          <a:p>
            <a:pPr algn="ctr"/>
            <a:r>
              <a:rPr lang="en-US" sz="2800" b="1" dirty="0" smtClean="0"/>
              <a:t>13,200+ </a:t>
            </a:r>
            <a:r>
              <a:rPr lang="en-US" sz="2800" b="1" dirty="0"/>
              <a:t>variables</a:t>
            </a:r>
          </a:p>
          <a:p>
            <a:pPr algn="ctr"/>
            <a:r>
              <a:rPr lang="en-US" sz="2800" b="1" dirty="0"/>
              <a:t>1.8 million sites</a:t>
            </a:r>
          </a:p>
          <a:p>
            <a:pPr algn="ctr"/>
            <a:r>
              <a:rPr lang="en-US" sz="2800" b="1" dirty="0" smtClean="0"/>
              <a:t>22.9 </a:t>
            </a:r>
            <a:r>
              <a:rPr lang="en-US" sz="2800" b="1" dirty="0"/>
              <a:t>million series</a:t>
            </a:r>
          </a:p>
          <a:p>
            <a:pPr algn="ctr"/>
            <a:r>
              <a:rPr lang="en-US" sz="2800" b="1" dirty="0" smtClean="0"/>
              <a:t>4.7 </a:t>
            </a:r>
            <a:r>
              <a:rPr lang="en-US" sz="2800" b="1" dirty="0"/>
              <a:t>billion </a:t>
            </a:r>
            <a:r>
              <a:rPr lang="en-US" sz="2800" b="1" dirty="0" smtClean="0"/>
              <a:t>data values</a:t>
            </a:r>
          </a:p>
          <a:p>
            <a:pPr algn="ctr"/>
            <a:r>
              <a:rPr lang="en-US" sz="2000" b="1" dirty="0" smtClean="0"/>
              <a:t>(96% of them searchable)</a:t>
            </a:r>
            <a:endParaRPr lang="en-US" sz="2800" b="1" dirty="0"/>
          </a:p>
        </p:txBody>
      </p:sp>
      <p:sp>
        <p:nvSpPr>
          <p:cNvPr id="9" name="TextBox 8"/>
          <p:cNvSpPr txBox="1"/>
          <p:nvPr/>
        </p:nvSpPr>
        <p:spPr>
          <a:xfrm>
            <a:off x="5181600" y="5722203"/>
            <a:ext cx="3433953" cy="830997"/>
          </a:xfrm>
          <a:prstGeom prst="rect">
            <a:avLst/>
          </a:prstGeom>
          <a:noFill/>
        </p:spPr>
        <p:txBody>
          <a:bodyPr wrap="none" rtlCol="0">
            <a:spAutoFit/>
          </a:bodyPr>
          <a:lstStyle/>
          <a:p>
            <a:r>
              <a:rPr lang="en-US" sz="2400" b="1" i="1" dirty="0" smtClean="0">
                <a:solidFill>
                  <a:srgbClr val="FF0000"/>
                </a:solidFill>
              </a:rPr>
              <a:t>The largest water data</a:t>
            </a:r>
            <a:br>
              <a:rPr lang="en-US" sz="2400" b="1" i="1" dirty="0" smtClean="0">
                <a:solidFill>
                  <a:srgbClr val="FF0000"/>
                </a:solidFill>
              </a:rPr>
            </a:br>
            <a:r>
              <a:rPr lang="en-US" sz="2400" b="1" i="1" dirty="0" smtClean="0">
                <a:solidFill>
                  <a:srgbClr val="FF0000"/>
                </a:solidFill>
              </a:rPr>
              <a:t>catalog in the world</a:t>
            </a:r>
            <a:endParaRPr lang="en-US" sz="2400" b="1" i="1" dirty="0">
              <a:solidFill>
                <a:srgbClr val="FF0000"/>
              </a:solidFill>
            </a:endParaRPr>
          </a:p>
        </p:txBody>
      </p:sp>
      <p:grpSp>
        <p:nvGrpSpPr>
          <p:cNvPr id="36" name="Group 35"/>
          <p:cNvGrpSpPr/>
          <p:nvPr/>
        </p:nvGrpSpPr>
        <p:grpSpPr>
          <a:xfrm>
            <a:off x="1264920" y="2509458"/>
            <a:ext cx="7040880" cy="2961702"/>
            <a:chOff x="1264920" y="2509458"/>
            <a:chExt cx="7040880" cy="2961702"/>
          </a:xfrm>
        </p:grpSpPr>
        <p:sp>
          <p:nvSpPr>
            <p:cNvPr id="10" name="5-Point Star 9"/>
            <p:cNvSpPr/>
            <p:nvPr/>
          </p:nvSpPr>
          <p:spPr>
            <a:xfrm>
              <a:off x="1264920" y="2667000"/>
              <a:ext cx="411480" cy="3810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3037541" y="3278252"/>
              <a:ext cx="411480" cy="3810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3295702" y="2655064"/>
              <a:ext cx="411480" cy="3810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7894320" y="5090160"/>
              <a:ext cx="411480" cy="3810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6731857" y="2509458"/>
              <a:ext cx="411480" cy="3810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6960457" y="2833721"/>
              <a:ext cx="411480" cy="3810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V="1">
              <a:off x="1531345" y="2842352"/>
              <a:ext cx="1927951" cy="44068"/>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487277" y="2897436"/>
              <a:ext cx="1760863" cy="593075"/>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60993" y="3470313"/>
              <a:ext cx="4770303" cy="182880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6488935" y="3712684"/>
              <a:ext cx="2236424" cy="936434"/>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6874526" y="2754216"/>
              <a:ext cx="352539" cy="242371"/>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492347" y="2721166"/>
              <a:ext cx="3437263" cy="132204"/>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ox(in)">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sz="3600" smtClean="0"/>
              <a:t>Federal Agency Water Data Services at HISCentral (04/2010)</a:t>
            </a:r>
          </a:p>
        </p:txBody>
      </p:sp>
      <p:graphicFrame>
        <p:nvGraphicFramePr>
          <p:cNvPr id="10" name="Content Placeholder 9"/>
          <p:cNvGraphicFramePr>
            <a:graphicFrameLocks noGrp="1"/>
          </p:cNvGraphicFramePr>
          <p:nvPr>
            <p:ph idx="1"/>
          </p:nvPr>
        </p:nvGraphicFramePr>
        <p:xfrm>
          <a:off x="304800" y="1447800"/>
          <a:ext cx="8610600" cy="5181601"/>
        </p:xfrm>
        <a:graphic>
          <a:graphicData uri="http://schemas.openxmlformats.org/drawingml/2006/table">
            <a:tbl>
              <a:tblPr/>
              <a:tblGrid>
                <a:gridCol w="1390822"/>
                <a:gridCol w="1047024"/>
                <a:gridCol w="1187669"/>
                <a:gridCol w="1765877"/>
                <a:gridCol w="3219208"/>
              </a:tblGrid>
              <a:tr h="569657">
                <a:tc>
                  <a:txBody>
                    <a:bodyPr/>
                    <a:lstStyle/>
                    <a:p>
                      <a:pPr marL="0" marR="0" algn="l">
                        <a:lnSpc>
                          <a:spcPct val="115000"/>
                        </a:lnSpc>
                        <a:spcBef>
                          <a:spcPts val="0"/>
                        </a:spcBef>
                        <a:spcAft>
                          <a:spcPts val="0"/>
                        </a:spcAft>
                      </a:pPr>
                      <a:r>
                        <a:rPr lang="en-US" sz="1400" b="1" dirty="0">
                          <a:solidFill>
                            <a:srgbClr val="006100"/>
                          </a:solidFill>
                          <a:latin typeface="Calibri"/>
                          <a:ea typeface="Times New Roman"/>
                          <a:cs typeface="Times New Roman"/>
                        </a:rPr>
                        <a:t>Network Name </a:t>
                      </a:r>
                      <a:endParaRPr lang="en-US" sz="1400" dirty="0">
                        <a:latin typeface="Calibri"/>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400" b="1">
                          <a:solidFill>
                            <a:srgbClr val="006100"/>
                          </a:solidFill>
                          <a:latin typeface="Calibri"/>
                          <a:ea typeface="Times New Roman"/>
                          <a:cs typeface="Times New Roman"/>
                        </a:rPr>
                        <a:t>Site Count</a:t>
                      </a:r>
                      <a:endParaRPr lang="en-US" sz="1400">
                        <a:latin typeface="Calibri"/>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400" b="1">
                          <a:solidFill>
                            <a:srgbClr val="006100"/>
                          </a:solidFill>
                          <a:latin typeface="Calibri"/>
                          <a:ea typeface="Times New Roman"/>
                          <a:cs typeface="Times New Roman"/>
                        </a:rPr>
                        <a:t>Value Count</a:t>
                      </a:r>
                      <a:endParaRPr lang="en-US" sz="1400">
                        <a:latin typeface="Calibri"/>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400" b="1">
                          <a:solidFill>
                            <a:srgbClr val="006100"/>
                          </a:solidFill>
                          <a:latin typeface="Calibri"/>
                          <a:ea typeface="Times New Roman"/>
                          <a:cs typeface="Times New Roman"/>
                        </a:rPr>
                        <a:t>Earliest Observation</a:t>
                      </a:r>
                      <a:endParaRPr lang="en-US" sz="1400">
                        <a:latin typeface="Calibri"/>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400" b="1">
                          <a:solidFill>
                            <a:srgbClr val="006100"/>
                          </a:solidFill>
                          <a:latin typeface="Calibri"/>
                          <a:ea typeface="Times New Roman"/>
                          <a:cs typeface="Times New Roman"/>
                        </a:rPr>
                        <a:t>Notes</a:t>
                      </a:r>
                      <a:endParaRPr lang="en-US" sz="1400">
                        <a:latin typeface="Calibri"/>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BBB59"/>
                    </a:solidFill>
                  </a:tcPr>
                </a:tc>
              </a:tr>
              <a:tr h="576493">
                <a:tc>
                  <a:txBody>
                    <a:bodyPr/>
                    <a:lstStyle/>
                    <a:p>
                      <a:pPr marL="0" marR="0" algn="l">
                        <a:lnSpc>
                          <a:spcPct val="115000"/>
                        </a:lnSpc>
                        <a:spcBef>
                          <a:spcPts val="0"/>
                        </a:spcBef>
                        <a:spcAft>
                          <a:spcPts val="0"/>
                        </a:spcAft>
                      </a:pPr>
                      <a:r>
                        <a:rPr lang="en-US" sz="1400" b="1">
                          <a:solidFill>
                            <a:srgbClr val="006100"/>
                          </a:solidFill>
                          <a:latin typeface="Calibri"/>
                          <a:ea typeface="Times New Roman"/>
                          <a:cs typeface="Times New Roman"/>
                        </a:rPr>
                        <a:t>NWISDV </a:t>
                      </a:r>
                      <a:endParaRPr lang="en-US" sz="1400">
                        <a:latin typeface="Calibri"/>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a:noFill/>
                    </a:lnB>
                    <a:solidFill>
                      <a:srgbClr val="9BBB59"/>
                    </a:solidFill>
                  </a:tcPr>
                </a:tc>
                <a:tc>
                  <a:txBody>
                    <a:bodyPr/>
                    <a:lstStyle/>
                    <a:p>
                      <a:pPr marL="0" marR="0" algn="ctr">
                        <a:lnSpc>
                          <a:spcPct val="115000"/>
                        </a:lnSpc>
                        <a:spcBef>
                          <a:spcPts val="0"/>
                        </a:spcBef>
                        <a:spcAft>
                          <a:spcPts val="0"/>
                        </a:spcAft>
                      </a:pPr>
                      <a:r>
                        <a:rPr lang="en-US" sz="1400" dirty="0" smtClean="0">
                          <a:latin typeface="+mn-lt"/>
                          <a:ea typeface="Times New Roman"/>
                          <a:cs typeface="Times New Roman"/>
                        </a:rPr>
                        <a:t>32147</a:t>
                      </a:r>
                      <a:endParaRPr lang="en-US" sz="1400" dirty="0">
                        <a:latin typeface="Calibri"/>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n-US" sz="1400" dirty="0" smtClean="0">
                          <a:latin typeface="Calibri"/>
                          <a:ea typeface="Times New Roman"/>
                          <a:cs typeface="Times New Roman"/>
                        </a:rPr>
                        <a:t>303843342</a:t>
                      </a:r>
                      <a:endParaRPr lang="en-US" sz="1400" dirty="0">
                        <a:latin typeface="Calibri"/>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n-US" sz="1400">
                          <a:latin typeface="Calibri"/>
                          <a:ea typeface="Times New Roman"/>
                          <a:cs typeface="Times New Roman"/>
                        </a:rPr>
                        <a:t>1/1/1900</a:t>
                      </a:r>
                      <a:endParaRPr lang="en-US" sz="1400">
                        <a:latin typeface="Calibri"/>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l">
                        <a:lnSpc>
                          <a:spcPct val="115000"/>
                        </a:lnSpc>
                        <a:spcBef>
                          <a:spcPts val="0"/>
                        </a:spcBef>
                        <a:spcAft>
                          <a:spcPts val="0"/>
                        </a:spcAft>
                      </a:pPr>
                      <a:r>
                        <a:rPr lang="en-US" sz="1400">
                          <a:latin typeface="Calibri"/>
                          <a:ea typeface="Times New Roman"/>
                          <a:cs typeface="Times New Roman"/>
                        </a:rPr>
                        <a:t>WaterML-compliant GetValues service from NWIS, catalog ingested </a:t>
                      </a:r>
                      <a:endParaRPr lang="en-US" sz="1400">
                        <a:latin typeface="Calibri"/>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a:noFill/>
                    </a:lnB>
                    <a:solidFill>
                      <a:srgbClr val="D8D8D8"/>
                    </a:solidFill>
                  </a:tcPr>
                </a:tc>
              </a:tr>
              <a:tr h="576493">
                <a:tc>
                  <a:txBody>
                    <a:bodyPr/>
                    <a:lstStyle/>
                    <a:p>
                      <a:pPr marL="0" marR="0" algn="l">
                        <a:lnSpc>
                          <a:spcPct val="115000"/>
                        </a:lnSpc>
                        <a:spcBef>
                          <a:spcPts val="0"/>
                        </a:spcBef>
                        <a:spcAft>
                          <a:spcPts val="0"/>
                        </a:spcAft>
                      </a:pPr>
                      <a:r>
                        <a:rPr lang="en-US" sz="1400" b="1">
                          <a:solidFill>
                            <a:srgbClr val="006100"/>
                          </a:solidFill>
                          <a:latin typeface="Calibri"/>
                          <a:ea typeface="Times New Roman"/>
                          <a:cs typeface="Times New Roman"/>
                        </a:rPr>
                        <a:t>EPA </a:t>
                      </a:r>
                      <a:endParaRPr lang="en-US" sz="1400">
                        <a:latin typeface="Calibri"/>
                        <a:ea typeface="Calibri"/>
                        <a:cs typeface="Times New Roman"/>
                      </a:endParaRPr>
                    </a:p>
                  </a:txBody>
                  <a:tcPr marL="68580" marR="68580" marT="0" marB="0" anchor="ctr">
                    <a:lnL>
                      <a:noFill/>
                    </a:lnL>
                    <a:lnR>
                      <a:noFill/>
                    </a:lnR>
                    <a:lnT>
                      <a:noFill/>
                    </a:lnT>
                    <a:lnB>
                      <a:noFill/>
                    </a:lnB>
                    <a:solidFill>
                      <a:srgbClr val="9BBB59"/>
                    </a:solidFill>
                  </a:tcPr>
                </a:tc>
                <a:tc>
                  <a:txBody>
                    <a:bodyPr/>
                    <a:lstStyle/>
                    <a:p>
                      <a:pPr marL="0" marR="0" algn="ctr">
                        <a:lnSpc>
                          <a:spcPct val="115000"/>
                        </a:lnSpc>
                        <a:spcBef>
                          <a:spcPts val="0"/>
                        </a:spcBef>
                        <a:spcAft>
                          <a:spcPts val="0"/>
                        </a:spcAft>
                      </a:pPr>
                      <a:r>
                        <a:rPr lang="en-US" sz="1400" dirty="0" smtClean="0">
                          <a:latin typeface="Calibri"/>
                          <a:ea typeface="Times New Roman"/>
                          <a:cs typeface="Times New Roman"/>
                        </a:rPr>
                        <a:t>362645</a:t>
                      </a:r>
                      <a:endParaRPr lang="en-US" sz="1400" dirty="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smtClean="0">
                          <a:latin typeface="Calibri"/>
                          <a:ea typeface="Times New Roman"/>
                          <a:cs typeface="Times New Roman"/>
                        </a:rPr>
                        <a:t>78076394</a:t>
                      </a:r>
                      <a:endParaRPr lang="en-US" sz="1400" dirty="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a:latin typeface="Calibri"/>
                          <a:ea typeface="Times New Roman"/>
                          <a:cs typeface="Times New Roman"/>
                        </a:rPr>
                        <a:t>1/1/1900</a:t>
                      </a:r>
                      <a:endParaRPr lang="en-US" sz="1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l">
                        <a:lnSpc>
                          <a:spcPct val="115000"/>
                        </a:lnSpc>
                        <a:spcBef>
                          <a:spcPts val="0"/>
                        </a:spcBef>
                        <a:spcAft>
                          <a:spcPts val="0"/>
                        </a:spcAft>
                      </a:pPr>
                      <a:r>
                        <a:rPr lang="en-US" sz="1400">
                          <a:latin typeface="Calibri"/>
                          <a:ea typeface="Times New Roman"/>
                          <a:cs typeface="Times New Roman"/>
                        </a:rPr>
                        <a:t>SOAP wrapper over WQX services, catalog harvested </a:t>
                      </a:r>
                      <a:endParaRPr lang="en-US" sz="1400">
                        <a:latin typeface="Calibri"/>
                        <a:ea typeface="Calibri"/>
                        <a:cs typeface="Times New Roman"/>
                      </a:endParaRPr>
                    </a:p>
                  </a:txBody>
                  <a:tcPr marL="68580" marR="68580" marT="0" marB="0" anchor="ctr">
                    <a:lnL>
                      <a:noFill/>
                    </a:lnL>
                    <a:lnR>
                      <a:noFill/>
                    </a:lnR>
                    <a:lnT>
                      <a:noFill/>
                    </a:lnT>
                    <a:lnB>
                      <a:noFill/>
                    </a:lnB>
                  </a:tcPr>
                </a:tc>
              </a:tr>
              <a:tr h="576493">
                <a:tc>
                  <a:txBody>
                    <a:bodyPr/>
                    <a:lstStyle/>
                    <a:p>
                      <a:pPr marL="0" marR="0" algn="l">
                        <a:lnSpc>
                          <a:spcPct val="115000"/>
                        </a:lnSpc>
                        <a:spcBef>
                          <a:spcPts val="0"/>
                        </a:spcBef>
                        <a:spcAft>
                          <a:spcPts val="0"/>
                        </a:spcAft>
                      </a:pPr>
                      <a:r>
                        <a:rPr lang="en-US" sz="1400" b="1" dirty="0">
                          <a:solidFill>
                            <a:srgbClr val="006100"/>
                          </a:solidFill>
                          <a:latin typeface="Calibri"/>
                          <a:ea typeface="Times New Roman"/>
                          <a:cs typeface="Times New Roman"/>
                        </a:rPr>
                        <a:t>NWISUV </a:t>
                      </a:r>
                      <a:endParaRPr lang="en-US" sz="1400" dirty="0">
                        <a:latin typeface="Calibri"/>
                        <a:ea typeface="Calibri"/>
                        <a:cs typeface="Times New Roman"/>
                      </a:endParaRPr>
                    </a:p>
                  </a:txBody>
                  <a:tcPr marL="68580" marR="68580" marT="0" marB="0" anchor="ctr">
                    <a:lnL>
                      <a:noFill/>
                    </a:lnL>
                    <a:lnR>
                      <a:noFill/>
                    </a:lnR>
                    <a:lnT>
                      <a:noFill/>
                    </a:lnT>
                    <a:lnB>
                      <a:noFill/>
                    </a:lnB>
                    <a:solidFill>
                      <a:srgbClr val="9BBB59"/>
                    </a:solidFill>
                  </a:tcPr>
                </a:tc>
                <a:tc>
                  <a:txBody>
                    <a:bodyPr/>
                    <a:lstStyle/>
                    <a:p>
                      <a:pPr marL="0" marR="0" algn="ctr">
                        <a:lnSpc>
                          <a:spcPct val="115000"/>
                        </a:lnSpc>
                        <a:spcBef>
                          <a:spcPts val="0"/>
                        </a:spcBef>
                        <a:spcAft>
                          <a:spcPts val="0"/>
                        </a:spcAft>
                      </a:pPr>
                      <a:r>
                        <a:rPr lang="en-US" sz="1400" dirty="0" smtClean="0">
                          <a:latin typeface="Calibri"/>
                          <a:ea typeface="Times New Roman"/>
                          <a:cs typeface="Times New Roman"/>
                        </a:rPr>
                        <a:t>11987</a:t>
                      </a:r>
                      <a:endParaRPr lang="en-US" sz="1400" dirty="0">
                        <a:latin typeface="Calibri"/>
                        <a:ea typeface="Calibri"/>
                        <a:cs typeface="Times New Roman"/>
                      </a:endParaRPr>
                    </a:p>
                  </a:txBody>
                  <a:tcPr marL="68580" marR="68580" marT="0" marB="0" anchor="ctr">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400" dirty="0" smtClean="0">
                          <a:latin typeface="Calibri"/>
                          <a:ea typeface="Times New Roman"/>
                          <a:cs typeface="Times New Roman"/>
                        </a:rPr>
                        <a:t>83033376</a:t>
                      </a:r>
                      <a:endParaRPr lang="en-US" sz="1400" dirty="0">
                        <a:latin typeface="Calibri"/>
                        <a:ea typeface="Calibri"/>
                        <a:cs typeface="Times New Roman"/>
                      </a:endParaRPr>
                    </a:p>
                  </a:txBody>
                  <a:tcPr marL="68580" marR="68580" marT="0" marB="0" anchor="ctr">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400">
                          <a:latin typeface="Calibri"/>
                          <a:ea typeface="Times New Roman"/>
                          <a:cs typeface="Times New Roman"/>
                        </a:rPr>
                        <a:t>60 DAYS</a:t>
                      </a:r>
                      <a:endParaRPr lang="en-US" sz="1400">
                        <a:latin typeface="Calibri"/>
                        <a:ea typeface="Calibri"/>
                        <a:cs typeface="Times New Roman"/>
                      </a:endParaRPr>
                    </a:p>
                  </a:txBody>
                  <a:tcPr marL="68580" marR="68580" marT="0" marB="0" anchor="ctr">
                    <a:lnL>
                      <a:noFill/>
                    </a:lnL>
                    <a:lnR>
                      <a:noFill/>
                    </a:lnR>
                    <a:lnT>
                      <a:noFill/>
                    </a:lnT>
                    <a:lnB>
                      <a:noFill/>
                    </a:lnB>
                    <a:solidFill>
                      <a:srgbClr val="D8D8D8"/>
                    </a:solidFill>
                  </a:tcPr>
                </a:tc>
                <a:tc>
                  <a:txBody>
                    <a:bodyPr/>
                    <a:lstStyle/>
                    <a:p>
                      <a:pPr marL="0" marR="0" algn="l">
                        <a:lnSpc>
                          <a:spcPct val="115000"/>
                        </a:lnSpc>
                        <a:spcBef>
                          <a:spcPts val="0"/>
                        </a:spcBef>
                        <a:spcAft>
                          <a:spcPts val="0"/>
                        </a:spcAft>
                      </a:pPr>
                      <a:r>
                        <a:rPr lang="en-US" sz="1400">
                          <a:latin typeface="Calibri"/>
                          <a:ea typeface="Times New Roman"/>
                          <a:cs typeface="Times New Roman"/>
                        </a:rPr>
                        <a:t>WaterML-compliant GetValues Service, catalog ingested </a:t>
                      </a:r>
                      <a:endParaRPr lang="en-US" sz="1400">
                        <a:latin typeface="Calibri"/>
                        <a:ea typeface="Calibri"/>
                        <a:cs typeface="Times New Roman"/>
                      </a:endParaRPr>
                    </a:p>
                  </a:txBody>
                  <a:tcPr marL="68580" marR="68580" marT="0" marB="0" anchor="ctr">
                    <a:lnL>
                      <a:noFill/>
                    </a:lnL>
                    <a:lnR>
                      <a:noFill/>
                    </a:lnR>
                    <a:lnT>
                      <a:noFill/>
                    </a:lnT>
                    <a:lnB>
                      <a:noFill/>
                    </a:lnB>
                    <a:solidFill>
                      <a:srgbClr val="D8D8D8"/>
                    </a:solidFill>
                  </a:tcPr>
                </a:tc>
              </a:tr>
              <a:tr h="576493">
                <a:tc>
                  <a:txBody>
                    <a:bodyPr/>
                    <a:lstStyle/>
                    <a:p>
                      <a:pPr marL="0" marR="0" algn="l">
                        <a:lnSpc>
                          <a:spcPct val="115000"/>
                        </a:lnSpc>
                        <a:spcBef>
                          <a:spcPts val="0"/>
                        </a:spcBef>
                        <a:spcAft>
                          <a:spcPts val="0"/>
                        </a:spcAft>
                      </a:pPr>
                      <a:r>
                        <a:rPr lang="en-US" sz="1400" b="1" dirty="0">
                          <a:solidFill>
                            <a:srgbClr val="006100"/>
                          </a:solidFill>
                          <a:latin typeface="Calibri"/>
                          <a:ea typeface="Times New Roman"/>
                          <a:cs typeface="Times New Roman"/>
                        </a:rPr>
                        <a:t>NCDC ISH </a:t>
                      </a:r>
                      <a:endParaRPr lang="en-US" sz="1400" dirty="0">
                        <a:latin typeface="Calibri"/>
                        <a:ea typeface="Calibri"/>
                        <a:cs typeface="Times New Roman"/>
                      </a:endParaRPr>
                    </a:p>
                  </a:txBody>
                  <a:tcPr marL="68580" marR="68580" marT="0" marB="0" anchor="ctr">
                    <a:lnL>
                      <a:noFill/>
                    </a:lnL>
                    <a:lnR>
                      <a:noFill/>
                    </a:lnR>
                    <a:lnT>
                      <a:noFill/>
                    </a:lnT>
                    <a:lnB>
                      <a:noFill/>
                    </a:lnB>
                    <a:solidFill>
                      <a:srgbClr val="9BBB59"/>
                    </a:solidFill>
                  </a:tcPr>
                </a:tc>
                <a:tc>
                  <a:txBody>
                    <a:bodyPr/>
                    <a:lstStyle/>
                    <a:p>
                      <a:pPr marL="0" marR="0" algn="ctr">
                        <a:lnSpc>
                          <a:spcPct val="115000"/>
                        </a:lnSpc>
                        <a:spcBef>
                          <a:spcPts val="0"/>
                        </a:spcBef>
                        <a:spcAft>
                          <a:spcPts val="0"/>
                        </a:spcAft>
                      </a:pPr>
                      <a:r>
                        <a:rPr lang="en-US" sz="1400" dirty="0">
                          <a:latin typeface="Calibri"/>
                          <a:ea typeface="Times New Roman"/>
                          <a:cs typeface="Times New Roman"/>
                        </a:rPr>
                        <a:t>11555</a:t>
                      </a:r>
                      <a:endParaRPr lang="en-US" sz="1400" dirty="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a:latin typeface="Calibri"/>
                          <a:ea typeface="Times New Roman"/>
                          <a:cs typeface="Times New Roman"/>
                        </a:rPr>
                        <a:t>3000000*</a:t>
                      </a:r>
                      <a:endParaRPr lang="en-US" sz="1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a:latin typeface="Calibri"/>
                          <a:ea typeface="Times New Roman"/>
                          <a:cs typeface="Times New Roman"/>
                        </a:rPr>
                        <a:t>1/1/2005</a:t>
                      </a:r>
                      <a:endParaRPr lang="en-US" sz="1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l">
                        <a:lnSpc>
                          <a:spcPct val="115000"/>
                        </a:lnSpc>
                        <a:spcBef>
                          <a:spcPts val="0"/>
                        </a:spcBef>
                        <a:spcAft>
                          <a:spcPts val="0"/>
                        </a:spcAft>
                      </a:pPr>
                      <a:r>
                        <a:rPr lang="en-US" sz="1400">
                          <a:latin typeface="Calibri"/>
                          <a:ea typeface="Times New Roman"/>
                          <a:cs typeface="Times New Roman"/>
                        </a:rPr>
                        <a:t>WaterML-compliant GetValues service from NCDC, catalog harvested </a:t>
                      </a:r>
                      <a:endParaRPr lang="en-US" sz="1400">
                        <a:latin typeface="Calibri"/>
                        <a:ea typeface="Calibri"/>
                        <a:cs typeface="Times New Roman"/>
                      </a:endParaRPr>
                    </a:p>
                  </a:txBody>
                  <a:tcPr marL="68580" marR="68580" marT="0" marB="0" anchor="ctr">
                    <a:lnL>
                      <a:noFill/>
                    </a:lnL>
                    <a:lnR>
                      <a:noFill/>
                    </a:lnR>
                    <a:lnT>
                      <a:noFill/>
                    </a:lnT>
                    <a:lnB>
                      <a:noFill/>
                    </a:lnB>
                  </a:tcPr>
                </a:tc>
              </a:tr>
              <a:tr h="576493">
                <a:tc>
                  <a:txBody>
                    <a:bodyPr/>
                    <a:lstStyle/>
                    <a:p>
                      <a:pPr marL="0" marR="0" algn="l">
                        <a:lnSpc>
                          <a:spcPct val="115000"/>
                        </a:lnSpc>
                        <a:spcBef>
                          <a:spcPts val="0"/>
                        </a:spcBef>
                        <a:spcAft>
                          <a:spcPts val="0"/>
                        </a:spcAft>
                      </a:pPr>
                      <a:r>
                        <a:rPr lang="en-US" sz="1400" b="1" dirty="0">
                          <a:solidFill>
                            <a:srgbClr val="006100"/>
                          </a:solidFill>
                          <a:latin typeface="Calibri"/>
                          <a:ea typeface="Times New Roman"/>
                          <a:cs typeface="Times New Roman"/>
                        </a:rPr>
                        <a:t>NCDC ISD </a:t>
                      </a:r>
                      <a:endParaRPr lang="en-US" sz="1400" dirty="0">
                        <a:latin typeface="Calibri"/>
                        <a:ea typeface="Calibri"/>
                        <a:cs typeface="Times New Roman"/>
                      </a:endParaRPr>
                    </a:p>
                  </a:txBody>
                  <a:tcPr marL="68580" marR="68580" marT="0" marB="0" anchor="ctr">
                    <a:lnL>
                      <a:noFill/>
                    </a:lnL>
                    <a:lnR>
                      <a:noFill/>
                    </a:lnR>
                    <a:lnT>
                      <a:noFill/>
                    </a:lnT>
                    <a:lnB>
                      <a:noFill/>
                    </a:lnB>
                    <a:solidFill>
                      <a:srgbClr val="9BBB59"/>
                    </a:solidFill>
                  </a:tcPr>
                </a:tc>
                <a:tc>
                  <a:txBody>
                    <a:bodyPr/>
                    <a:lstStyle/>
                    <a:p>
                      <a:pPr marL="0" marR="0" algn="ctr">
                        <a:lnSpc>
                          <a:spcPct val="115000"/>
                        </a:lnSpc>
                        <a:spcBef>
                          <a:spcPts val="0"/>
                        </a:spcBef>
                        <a:spcAft>
                          <a:spcPts val="0"/>
                        </a:spcAft>
                      </a:pPr>
                      <a:r>
                        <a:rPr lang="en-US" sz="1400">
                          <a:latin typeface="Calibri"/>
                          <a:ea typeface="Times New Roman"/>
                          <a:cs typeface="Times New Roman"/>
                        </a:rPr>
                        <a:t>24770</a:t>
                      </a:r>
                      <a:endParaRPr lang="en-US" sz="1400">
                        <a:latin typeface="Calibri"/>
                        <a:ea typeface="Calibri"/>
                        <a:cs typeface="Times New Roman"/>
                      </a:endParaRPr>
                    </a:p>
                  </a:txBody>
                  <a:tcPr marL="68580" marR="68580" marT="0" marB="0" anchor="ctr">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400">
                          <a:latin typeface="Calibri"/>
                          <a:ea typeface="Times New Roman"/>
                          <a:cs typeface="Times New Roman"/>
                        </a:rPr>
                        <a:t>18165478</a:t>
                      </a:r>
                      <a:endParaRPr lang="en-US" sz="1400">
                        <a:latin typeface="Calibri"/>
                        <a:ea typeface="Calibri"/>
                        <a:cs typeface="Times New Roman"/>
                      </a:endParaRPr>
                    </a:p>
                  </a:txBody>
                  <a:tcPr marL="68580" marR="68580" marT="0" marB="0" anchor="ctr">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400">
                          <a:latin typeface="Calibri"/>
                          <a:ea typeface="Times New Roman"/>
                          <a:cs typeface="Times New Roman"/>
                        </a:rPr>
                        <a:t>1/1/1892</a:t>
                      </a:r>
                      <a:endParaRPr lang="en-US" sz="1400">
                        <a:latin typeface="Calibri"/>
                        <a:ea typeface="Calibri"/>
                        <a:cs typeface="Times New Roman"/>
                      </a:endParaRPr>
                    </a:p>
                  </a:txBody>
                  <a:tcPr marL="68580" marR="68580" marT="0" marB="0" anchor="ctr">
                    <a:lnL>
                      <a:noFill/>
                    </a:lnL>
                    <a:lnR>
                      <a:noFill/>
                    </a:lnR>
                    <a:lnT>
                      <a:noFill/>
                    </a:lnT>
                    <a:lnB>
                      <a:noFill/>
                    </a:lnB>
                    <a:solidFill>
                      <a:srgbClr val="D8D8D8"/>
                    </a:solidFill>
                  </a:tcPr>
                </a:tc>
                <a:tc>
                  <a:txBody>
                    <a:bodyPr/>
                    <a:lstStyle/>
                    <a:p>
                      <a:pPr marL="0" marR="0" algn="l">
                        <a:lnSpc>
                          <a:spcPct val="115000"/>
                        </a:lnSpc>
                        <a:spcBef>
                          <a:spcPts val="0"/>
                        </a:spcBef>
                        <a:spcAft>
                          <a:spcPts val="0"/>
                        </a:spcAft>
                      </a:pPr>
                      <a:r>
                        <a:rPr lang="en-US" sz="1400">
                          <a:latin typeface="Calibri"/>
                          <a:ea typeface="Times New Roman"/>
                          <a:cs typeface="Times New Roman"/>
                        </a:rPr>
                        <a:t>WaterML-compliant GetValues service from NCDC, catalog harvested </a:t>
                      </a:r>
                      <a:endParaRPr lang="en-US" sz="1400">
                        <a:latin typeface="Calibri"/>
                        <a:ea typeface="Calibri"/>
                        <a:cs typeface="Times New Roman"/>
                      </a:endParaRPr>
                    </a:p>
                  </a:txBody>
                  <a:tcPr marL="68580" marR="68580" marT="0" marB="0" anchor="ctr">
                    <a:lnL>
                      <a:noFill/>
                    </a:lnL>
                    <a:lnR>
                      <a:noFill/>
                    </a:lnR>
                    <a:lnT>
                      <a:noFill/>
                    </a:lnT>
                    <a:lnB>
                      <a:noFill/>
                    </a:lnB>
                    <a:solidFill>
                      <a:srgbClr val="D8D8D8"/>
                    </a:solidFill>
                  </a:tcPr>
                </a:tc>
              </a:tr>
              <a:tr h="576493">
                <a:tc>
                  <a:txBody>
                    <a:bodyPr/>
                    <a:lstStyle/>
                    <a:p>
                      <a:pPr marL="0" marR="0" algn="l">
                        <a:lnSpc>
                          <a:spcPct val="115000"/>
                        </a:lnSpc>
                        <a:spcBef>
                          <a:spcPts val="0"/>
                        </a:spcBef>
                        <a:spcAft>
                          <a:spcPts val="0"/>
                        </a:spcAft>
                      </a:pPr>
                      <a:r>
                        <a:rPr lang="en-US" sz="1400" b="1" dirty="0">
                          <a:solidFill>
                            <a:srgbClr val="006100"/>
                          </a:solidFill>
                          <a:latin typeface="Calibri"/>
                          <a:ea typeface="Times New Roman"/>
                          <a:cs typeface="Times New Roman"/>
                        </a:rPr>
                        <a:t>NWISIID </a:t>
                      </a:r>
                      <a:endParaRPr lang="en-US" sz="1400" dirty="0">
                        <a:latin typeface="Calibri"/>
                        <a:ea typeface="Calibri"/>
                        <a:cs typeface="Times New Roman"/>
                      </a:endParaRPr>
                    </a:p>
                  </a:txBody>
                  <a:tcPr marL="68580" marR="68580" marT="0" marB="0" anchor="ctr">
                    <a:lnL>
                      <a:noFill/>
                    </a:lnL>
                    <a:lnR>
                      <a:noFill/>
                    </a:lnR>
                    <a:lnT>
                      <a:noFill/>
                    </a:lnT>
                    <a:lnB>
                      <a:noFill/>
                    </a:lnB>
                    <a:solidFill>
                      <a:srgbClr val="9BBB59"/>
                    </a:solidFill>
                  </a:tcPr>
                </a:tc>
                <a:tc>
                  <a:txBody>
                    <a:bodyPr/>
                    <a:lstStyle/>
                    <a:p>
                      <a:pPr marL="0" marR="0" algn="ctr">
                        <a:lnSpc>
                          <a:spcPct val="115000"/>
                        </a:lnSpc>
                        <a:spcBef>
                          <a:spcPts val="0"/>
                        </a:spcBef>
                        <a:spcAft>
                          <a:spcPts val="0"/>
                        </a:spcAft>
                      </a:pPr>
                      <a:r>
                        <a:rPr lang="en-US" sz="1400">
                          <a:latin typeface="Calibri"/>
                          <a:ea typeface="Times New Roman"/>
                          <a:cs typeface="Times New Roman"/>
                        </a:rPr>
                        <a:t>369148</a:t>
                      </a:r>
                      <a:endParaRPr lang="en-US" sz="1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a:latin typeface="Calibri"/>
                          <a:ea typeface="Times New Roman"/>
                          <a:cs typeface="Times New Roman"/>
                        </a:rPr>
                        <a:t>15501245</a:t>
                      </a:r>
                      <a:endParaRPr lang="en-US" sz="1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a:latin typeface="Calibri"/>
                          <a:ea typeface="Times New Roman"/>
                          <a:cs typeface="Times New Roman"/>
                        </a:rPr>
                        <a:t>1/9/1867</a:t>
                      </a:r>
                      <a:endParaRPr lang="en-US" sz="1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l">
                        <a:lnSpc>
                          <a:spcPct val="115000"/>
                        </a:lnSpc>
                        <a:spcBef>
                          <a:spcPts val="0"/>
                        </a:spcBef>
                        <a:spcAft>
                          <a:spcPts val="0"/>
                        </a:spcAft>
                      </a:pPr>
                      <a:r>
                        <a:rPr lang="en-US" sz="1400">
                          <a:latin typeface="Calibri"/>
                          <a:ea typeface="Times New Roman"/>
                          <a:cs typeface="Times New Roman"/>
                        </a:rPr>
                        <a:t>SOAP wrapper over NWIS web site, catalog harvested </a:t>
                      </a:r>
                      <a:endParaRPr lang="en-US" sz="1400">
                        <a:latin typeface="Calibri"/>
                        <a:ea typeface="Calibri"/>
                        <a:cs typeface="Times New Roman"/>
                      </a:endParaRPr>
                    </a:p>
                  </a:txBody>
                  <a:tcPr marL="68580" marR="68580" marT="0" marB="0" anchor="ctr">
                    <a:lnL>
                      <a:noFill/>
                    </a:lnL>
                    <a:lnR>
                      <a:noFill/>
                    </a:lnR>
                    <a:lnT>
                      <a:noFill/>
                    </a:lnT>
                    <a:lnB>
                      <a:noFill/>
                    </a:lnB>
                  </a:tcPr>
                </a:tc>
              </a:tr>
              <a:tr h="576493">
                <a:tc>
                  <a:txBody>
                    <a:bodyPr/>
                    <a:lstStyle/>
                    <a:p>
                      <a:pPr marL="0" marR="0" algn="l">
                        <a:lnSpc>
                          <a:spcPct val="115000"/>
                        </a:lnSpc>
                        <a:spcBef>
                          <a:spcPts val="0"/>
                        </a:spcBef>
                        <a:spcAft>
                          <a:spcPts val="0"/>
                        </a:spcAft>
                      </a:pPr>
                      <a:r>
                        <a:rPr lang="en-US" sz="1400" b="1" dirty="0">
                          <a:solidFill>
                            <a:srgbClr val="006100"/>
                          </a:solidFill>
                          <a:latin typeface="Calibri"/>
                          <a:ea typeface="Times New Roman"/>
                          <a:cs typeface="Times New Roman"/>
                        </a:rPr>
                        <a:t>NWISGW </a:t>
                      </a:r>
                      <a:endParaRPr lang="en-US" sz="1400" dirty="0">
                        <a:latin typeface="Calibri"/>
                        <a:ea typeface="Calibri"/>
                        <a:cs typeface="Times New Roman"/>
                      </a:endParaRPr>
                    </a:p>
                  </a:txBody>
                  <a:tcPr marL="68580" marR="68580" marT="0" marB="0" anchor="ctr">
                    <a:lnL>
                      <a:noFill/>
                    </a:lnL>
                    <a:lnR>
                      <a:noFill/>
                    </a:lnR>
                    <a:lnT>
                      <a:noFill/>
                    </a:lnT>
                    <a:lnB>
                      <a:noFill/>
                    </a:lnB>
                    <a:solidFill>
                      <a:srgbClr val="9BBB59"/>
                    </a:solidFill>
                  </a:tcPr>
                </a:tc>
                <a:tc>
                  <a:txBody>
                    <a:bodyPr/>
                    <a:lstStyle/>
                    <a:p>
                      <a:pPr marL="0" marR="0" algn="ctr">
                        <a:lnSpc>
                          <a:spcPct val="115000"/>
                        </a:lnSpc>
                        <a:spcBef>
                          <a:spcPts val="0"/>
                        </a:spcBef>
                        <a:spcAft>
                          <a:spcPts val="0"/>
                        </a:spcAft>
                      </a:pPr>
                      <a:r>
                        <a:rPr lang="en-US" sz="1400">
                          <a:latin typeface="Calibri"/>
                          <a:ea typeface="Times New Roman"/>
                          <a:cs typeface="Times New Roman"/>
                        </a:rPr>
                        <a:t>827200</a:t>
                      </a:r>
                      <a:endParaRPr lang="en-US" sz="1400">
                        <a:latin typeface="Calibri"/>
                        <a:ea typeface="Calibri"/>
                        <a:cs typeface="Times New Roman"/>
                      </a:endParaRPr>
                    </a:p>
                  </a:txBody>
                  <a:tcPr marL="68580" marR="68580" marT="0" marB="0" anchor="ctr">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400" dirty="0" smtClean="0">
                          <a:latin typeface="Calibri"/>
                          <a:ea typeface="Times New Roman"/>
                          <a:cs typeface="Times New Roman"/>
                        </a:rPr>
                        <a:t>8491383</a:t>
                      </a:r>
                      <a:endParaRPr lang="en-US" sz="1400" dirty="0">
                        <a:latin typeface="Calibri"/>
                        <a:ea typeface="Calibri"/>
                        <a:cs typeface="Times New Roman"/>
                      </a:endParaRPr>
                    </a:p>
                  </a:txBody>
                  <a:tcPr marL="68580" marR="68580" marT="0" marB="0" anchor="ctr">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400">
                          <a:latin typeface="Calibri"/>
                          <a:ea typeface="Times New Roman"/>
                          <a:cs typeface="Times New Roman"/>
                        </a:rPr>
                        <a:t>1/1/1900</a:t>
                      </a:r>
                      <a:endParaRPr lang="en-US" sz="1400">
                        <a:latin typeface="Calibri"/>
                        <a:ea typeface="Calibri"/>
                        <a:cs typeface="Times New Roman"/>
                      </a:endParaRPr>
                    </a:p>
                  </a:txBody>
                  <a:tcPr marL="68580" marR="68580" marT="0" marB="0" anchor="ctr">
                    <a:lnL>
                      <a:noFill/>
                    </a:lnL>
                    <a:lnR>
                      <a:noFill/>
                    </a:lnR>
                    <a:lnT>
                      <a:noFill/>
                    </a:lnT>
                    <a:lnB>
                      <a:noFill/>
                    </a:lnB>
                    <a:solidFill>
                      <a:srgbClr val="D8D8D8"/>
                    </a:solidFill>
                  </a:tcPr>
                </a:tc>
                <a:tc>
                  <a:txBody>
                    <a:bodyPr/>
                    <a:lstStyle/>
                    <a:p>
                      <a:pPr marL="0" marR="0" algn="l">
                        <a:lnSpc>
                          <a:spcPct val="115000"/>
                        </a:lnSpc>
                        <a:spcBef>
                          <a:spcPts val="0"/>
                        </a:spcBef>
                        <a:spcAft>
                          <a:spcPts val="0"/>
                        </a:spcAft>
                      </a:pPr>
                      <a:r>
                        <a:rPr lang="en-US" sz="1400">
                          <a:latin typeface="Calibri"/>
                          <a:ea typeface="Times New Roman"/>
                          <a:cs typeface="Times New Roman"/>
                        </a:rPr>
                        <a:t>SOAP wrapper over NWIS web site, catalog harvested </a:t>
                      </a:r>
                      <a:endParaRPr lang="en-US" sz="1400">
                        <a:latin typeface="Calibri"/>
                        <a:ea typeface="Calibri"/>
                        <a:cs typeface="Times New Roman"/>
                      </a:endParaRPr>
                    </a:p>
                  </a:txBody>
                  <a:tcPr marL="68580" marR="68580" marT="0" marB="0" anchor="ctr">
                    <a:lnL>
                      <a:noFill/>
                    </a:lnL>
                    <a:lnR>
                      <a:noFill/>
                    </a:lnR>
                    <a:lnT>
                      <a:noFill/>
                    </a:lnT>
                    <a:lnB>
                      <a:noFill/>
                    </a:lnB>
                    <a:solidFill>
                      <a:srgbClr val="D8D8D8"/>
                    </a:solidFill>
                  </a:tcPr>
                </a:tc>
              </a:tr>
              <a:tr h="576493">
                <a:tc>
                  <a:txBody>
                    <a:bodyPr/>
                    <a:lstStyle/>
                    <a:p>
                      <a:pPr marL="0" marR="0" algn="l">
                        <a:lnSpc>
                          <a:spcPct val="115000"/>
                        </a:lnSpc>
                        <a:spcBef>
                          <a:spcPts val="0"/>
                        </a:spcBef>
                        <a:spcAft>
                          <a:spcPts val="0"/>
                        </a:spcAft>
                      </a:pPr>
                      <a:r>
                        <a:rPr lang="en-US" sz="1400" b="1" dirty="0" smtClean="0">
                          <a:solidFill>
                            <a:srgbClr val="006100"/>
                          </a:solidFill>
                          <a:latin typeface="Calibri"/>
                          <a:ea typeface="Times New Roman"/>
                          <a:cs typeface="Times New Roman"/>
                        </a:rPr>
                        <a:t>RIVERGAGES </a:t>
                      </a:r>
                      <a:endParaRPr lang="en-US" sz="1400" dirty="0">
                        <a:latin typeface="Calibri"/>
                        <a:ea typeface="Calibri"/>
                        <a:cs typeface="Times New Roman"/>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400">
                          <a:latin typeface="Calibri"/>
                          <a:ea typeface="Times New Roman"/>
                          <a:cs typeface="Times New Roman"/>
                        </a:rPr>
                        <a:t>2206</a:t>
                      </a:r>
                      <a:endParaRPr lang="en-US" sz="1400">
                        <a:latin typeface="Calibri"/>
                        <a:ea typeface="Calibri"/>
                        <a:cs typeface="Times New Roman"/>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Calibri"/>
                          <a:ea typeface="Times New Roman"/>
                          <a:cs typeface="Times New Roman"/>
                        </a:rPr>
                        <a:t>263101295</a:t>
                      </a:r>
                      <a:endParaRPr lang="en-US" sz="1400" dirty="0">
                        <a:latin typeface="Calibri"/>
                        <a:ea typeface="Calibri"/>
                        <a:cs typeface="Times New Roman"/>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Times New Roman"/>
                          <a:cs typeface="Times New Roman"/>
                        </a:rPr>
                        <a:t>1/1/2000</a:t>
                      </a:r>
                      <a:endParaRPr lang="en-US" sz="1400">
                        <a:latin typeface="Calibri"/>
                        <a:ea typeface="Calibri"/>
                        <a:cs typeface="Times New Roman"/>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err="1">
                          <a:latin typeface="Calibri"/>
                          <a:ea typeface="Times New Roman"/>
                          <a:cs typeface="Times New Roman"/>
                        </a:rPr>
                        <a:t>WaterML</a:t>
                      </a:r>
                      <a:r>
                        <a:rPr lang="en-US" sz="1400" dirty="0">
                          <a:latin typeface="Calibri"/>
                          <a:ea typeface="Times New Roman"/>
                          <a:cs typeface="Times New Roman"/>
                        </a:rPr>
                        <a:t> compliant REST services from Army Corps of Engineers </a:t>
                      </a:r>
                      <a:endParaRPr lang="en-US" sz="1400" dirty="0">
                        <a:latin typeface="Calibri"/>
                        <a:ea typeface="Calibri"/>
                        <a:cs typeface="Times New Roman"/>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Unresolved issues</a:t>
            </a:r>
            <a:endParaRPr lang="en-US" dirty="0"/>
          </a:p>
        </p:txBody>
      </p:sp>
      <p:sp>
        <p:nvSpPr>
          <p:cNvPr id="3" name="Content Placeholder 2"/>
          <p:cNvSpPr>
            <a:spLocks noGrp="1"/>
          </p:cNvSpPr>
          <p:nvPr>
            <p:ph idx="1"/>
          </p:nvPr>
        </p:nvSpPr>
        <p:spPr>
          <a:xfrm>
            <a:off x="381000" y="1338549"/>
            <a:ext cx="8229600" cy="4953000"/>
          </a:xfrm>
        </p:spPr>
        <p:txBody>
          <a:bodyPr>
            <a:normAutofit fontScale="92500" lnSpcReduction="20000"/>
          </a:bodyPr>
          <a:lstStyle/>
          <a:p>
            <a:r>
              <a:rPr lang="en-US" dirty="0" smtClean="0"/>
              <a:t>Policies and best practices for generating display files and setting up data folders, and how we detect what is new</a:t>
            </a:r>
          </a:p>
          <a:p>
            <a:r>
              <a:rPr lang="en-US" dirty="0" smtClean="0"/>
              <a:t>Update frequency</a:t>
            </a:r>
          </a:p>
          <a:p>
            <a:r>
              <a:rPr lang="en-US" dirty="0" smtClean="0"/>
              <a:t>Semantic tagging (how automated)</a:t>
            </a:r>
          </a:p>
          <a:p>
            <a:r>
              <a:rPr lang="en-US" dirty="0" smtClean="0"/>
              <a:t>How shall we handle situations when data are removed/overwritten?</a:t>
            </a:r>
          </a:p>
          <a:p>
            <a:r>
              <a:rPr lang="en-US" dirty="0" smtClean="0"/>
              <a:t>Need more examples and test cases</a:t>
            </a:r>
          </a:p>
          <a:p>
            <a:r>
              <a:rPr lang="en-US" dirty="0" smtClean="0"/>
              <a:t>What information in log files is needed</a:t>
            </a:r>
          </a:p>
          <a:p>
            <a:r>
              <a:rPr lang="en-US" dirty="0" smtClean="0"/>
              <a:t>How to present data use agreements in services</a:t>
            </a:r>
          </a:p>
          <a:p>
            <a:r>
              <a:rPr lang="en-US" dirty="0" smtClean="0"/>
              <a:t>How to deal with different types of data</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Towards CZO Web Services Model</a:t>
            </a:r>
            <a:endParaRPr lang="en-US" dirty="0"/>
          </a:p>
        </p:txBody>
      </p:sp>
      <p:sp>
        <p:nvSpPr>
          <p:cNvPr id="3" name="Content Placeholder 2"/>
          <p:cNvSpPr>
            <a:spLocks noGrp="1"/>
          </p:cNvSpPr>
          <p:nvPr>
            <p:ph idx="1"/>
          </p:nvPr>
        </p:nvSpPr>
        <p:spPr/>
        <p:txBody>
          <a:bodyPr/>
          <a:lstStyle/>
          <a:p>
            <a:r>
              <a:rPr lang="en-US" dirty="0" smtClean="0"/>
              <a:t>A CZO hub may serve any combination of time series, geochemical, geophysical, spatial data, each in a standard format</a:t>
            </a:r>
          </a:p>
          <a:p>
            <a:r>
              <a:rPr lang="en-US" dirty="0" smtClean="0"/>
              <a:t>Alternately, </a:t>
            </a:r>
            <a:r>
              <a:rPr lang="en-US" dirty="0" smtClean="0">
                <a:solidFill>
                  <a:srgbClr val="FF0000"/>
                </a:solidFill>
              </a:rPr>
              <a:t>CZO Central Registry and Repository</a:t>
            </a:r>
            <a:r>
              <a:rPr lang="en-US" dirty="0" smtClean="0"/>
              <a:t> can pull relevant display files and generate standard services (eventually, in the cloud)</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idx="4294967295"/>
          </p:nvPr>
        </p:nvSpPr>
        <p:spPr>
          <a:xfrm>
            <a:off x="152400" y="228600"/>
            <a:ext cx="8839200" cy="685800"/>
          </a:xfrm>
        </p:spPr>
        <p:txBody>
          <a:bodyPr lIns="91440" tIns="45720" rIns="91440" bIns="45720">
            <a:normAutofit fontScale="90000"/>
          </a:bodyPr>
          <a:lstStyle/>
          <a:p>
            <a:r>
              <a:rPr lang="en-US" dirty="0"/>
              <a:t>Water Web </a:t>
            </a:r>
            <a:r>
              <a:rPr lang="en-US" dirty="0" smtClean="0"/>
              <a:t>Services Transition</a:t>
            </a:r>
            <a:r>
              <a:rPr lang="en-US" sz="1200" dirty="0" smtClean="0"/>
              <a:t/>
            </a:r>
            <a:br>
              <a:rPr lang="en-US" sz="1200" dirty="0" smtClean="0"/>
            </a:br>
            <a:r>
              <a:rPr lang="en-US" sz="1200" dirty="0" smtClean="0"/>
              <a:t> </a:t>
            </a:r>
            <a:r>
              <a:rPr lang="en-US" sz="2000" dirty="0" smtClean="0"/>
              <a:t>(CUAHSI HIS Web Services 1.2) </a:t>
            </a:r>
            <a:endParaRPr lang="en-US" dirty="0"/>
          </a:p>
        </p:txBody>
      </p:sp>
      <p:graphicFrame>
        <p:nvGraphicFramePr>
          <p:cNvPr id="6" name="Content Placeholder 3"/>
          <p:cNvGraphicFramePr>
            <a:graphicFrameLocks/>
          </p:cNvGraphicFramePr>
          <p:nvPr/>
        </p:nvGraphicFramePr>
        <p:xfrm>
          <a:off x="457200" y="990600"/>
          <a:ext cx="8229600" cy="213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nvGraphicFramePr>
        <p:xfrm>
          <a:off x="228600" y="3200400"/>
          <a:ext cx="1600200" cy="2590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p:cNvGraphicFramePr/>
          <p:nvPr/>
        </p:nvGraphicFramePr>
        <p:xfrm>
          <a:off x="7620000" y="3276600"/>
          <a:ext cx="1143000" cy="10668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 name="Diagram 10"/>
          <p:cNvGraphicFramePr/>
          <p:nvPr/>
        </p:nvGraphicFramePr>
        <p:xfrm>
          <a:off x="1828800" y="3200400"/>
          <a:ext cx="1600200" cy="26670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2" name="Diagram 11"/>
          <p:cNvGraphicFramePr/>
          <p:nvPr/>
        </p:nvGraphicFramePr>
        <p:xfrm>
          <a:off x="6096000" y="3200400"/>
          <a:ext cx="1752600" cy="274320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4" name="Diagram 13"/>
          <p:cNvGraphicFramePr/>
          <p:nvPr/>
        </p:nvGraphicFramePr>
        <p:xfrm>
          <a:off x="4724400" y="3124200"/>
          <a:ext cx="990600" cy="274320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15" name="Diagram 14"/>
          <p:cNvGraphicFramePr/>
          <p:nvPr/>
        </p:nvGraphicFramePr>
        <p:xfrm>
          <a:off x="3276600" y="3276600"/>
          <a:ext cx="1143000" cy="10668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sp>
        <p:nvSpPr>
          <p:cNvPr id="13" name="TextBox 12"/>
          <p:cNvSpPr txBox="1"/>
          <p:nvPr/>
        </p:nvSpPr>
        <p:spPr>
          <a:xfrm>
            <a:off x="304800" y="6019800"/>
            <a:ext cx="8610600" cy="646331"/>
          </a:xfrm>
          <a:prstGeom prst="rect">
            <a:avLst/>
          </a:prstGeom>
          <a:noFill/>
        </p:spPr>
        <p:txBody>
          <a:bodyPr wrap="square" rtlCol="0">
            <a:spAutoFit/>
          </a:bodyPr>
          <a:lstStyle/>
          <a:p>
            <a:r>
              <a:rPr lang="en-US" dirty="0" smtClean="0"/>
              <a:t>Aligning CUAHSI Water Data Services model with OGC services, while keeping the semantics of information exchange as defined in </a:t>
            </a:r>
            <a:r>
              <a:rPr lang="en-US" dirty="0" err="1" smtClean="0"/>
              <a:t>WaterML</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idx="4294967295"/>
          </p:nvPr>
        </p:nvSpPr>
        <p:spPr>
          <a:xfrm>
            <a:off x="152400" y="152400"/>
            <a:ext cx="8839200" cy="685800"/>
          </a:xfrm>
        </p:spPr>
        <p:txBody>
          <a:bodyPr lIns="91440" tIns="45720" rIns="91440" bIns="45720">
            <a:normAutofit fontScale="90000"/>
          </a:bodyPr>
          <a:lstStyle/>
          <a:p>
            <a:r>
              <a:rPr lang="en-US" dirty="0" smtClean="0"/>
              <a:t>CZO Web Services Model</a:t>
            </a:r>
            <a:endParaRPr lang="en-US" dirty="0"/>
          </a:p>
        </p:txBody>
      </p:sp>
      <p:graphicFrame>
        <p:nvGraphicFramePr>
          <p:cNvPr id="6" name="Content Placeholder 3"/>
          <p:cNvGraphicFramePr>
            <a:graphicFrameLocks/>
          </p:cNvGraphicFramePr>
          <p:nvPr/>
        </p:nvGraphicFramePr>
        <p:xfrm>
          <a:off x="457200" y="990600"/>
          <a:ext cx="8229600" cy="213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nvGraphicFramePr>
        <p:xfrm>
          <a:off x="228600" y="3200400"/>
          <a:ext cx="1600200" cy="2590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p:cNvGraphicFramePr/>
          <p:nvPr/>
        </p:nvGraphicFramePr>
        <p:xfrm>
          <a:off x="7620000" y="3276600"/>
          <a:ext cx="1143000" cy="10668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 name="Diagram 10"/>
          <p:cNvGraphicFramePr/>
          <p:nvPr/>
        </p:nvGraphicFramePr>
        <p:xfrm>
          <a:off x="1828800" y="3200400"/>
          <a:ext cx="1600200" cy="26670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2" name="Diagram 11"/>
          <p:cNvGraphicFramePr/>
          <p:nvPr/>
        </p:nvGraphicFramePr>
        <p:xfrm>
          <a:off x="6096000" y="3200400"/>
          <a:ext cx="1752600" cy="274320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4" name="Diagram 13"/>
          <p:cNvGraphicFramePr/>
          <p:nvPr/>
        </p:nvGraphicFramePr>
        <p:xfrm>
          <a:off x="4724400" y="3124200"/>
          <a:ext cx="990600" cy="274320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15" name="Diagram 14"/>
          <p:cNvGraphicFramePr/>
          <p:nvPr/>
        </p:nvGraphicFramePr>
        <p:xfrm>
          <a:off x="3276600" y="3276600"/>
          <a:ext cx="1143000" cy="10668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sp>
        <p:nvSpPr>
          <p:cNvPr id="13" name="TextBox 12"/>
          <p:cNvSpPr txBox="1"/>
          <p:nvPr/>
        </p:nvSpPr>
        <p:spPr>
          <a:xfrm>
            <a:off x="304800" y="6096000"/>
            <a:ext cx="8610600" cy="369332"/>
          </a:xfrm>
          <a:prstGeom prst="rect">
            <a:avLst/>
          </a:prstGeom>
          <a:noFill/>
        </p:spPr>
        <p:txBody>
          <a:bodyPr wrap="square" rtlCol="0">
            <a:spAutoFit/>
          </a:bodyPr>
          <a:lstStyle/>
          <a:p>
            <a:r>
              <a:rPr lang="en-US" dirty="0" smtClean="0"/>
              <a:t>Each service declares its capabilities, which can be harvested and catalogued</a:t>
            </a:r>
            <a:endParaRPr lang="en-US" dirty="0"/>
          </a:p>
        </p:txBody>
      </p:sp>
      <p:sp>
        <p:nvSpPr>
          <p:cNvPr id="16" name="TextBox 15"/>
          <p:cNvSpPr txBox="1"/>
          <p:nvPr/>
        </p:nvSpPr>
        <p:spPr>
          <a:xfrm>
            <a:off x="5002087" y="2743200"/>
            <a:ext cx="636713" cy="523220"/>
          </a:xfrm>
          <a:prstGeom prst="rect">
            <a:avLst/>
          </a:prstGeom>
          <a:noFill/>
        </p:spPr>
        <p:txBody>
          <a:bodyPr wrap="none" rtlCol="0">
            <a:spAutoFit/>
          </a:bodyPr>
          <a:lstStyle/>
          <a:p>
            <a:r>
              <a:rPr lang="en-US" sz="2800" b="1" dirty="0" smtClean="0"/>
              <a:t>. . .</a:t>
            </a:r>
            <a:endParaRPr lang="en-US" sz="2800" b="1"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5029200" y="1981200"/>
            <a:ext cx="3225641" cy="2253615"/>
          </a:xfrm>
          <a:prstGeom prst="rect">
            <a:avLst/>
          </a:prstGeom>
          <a:noFill/>
          <a:ln w="9525">
            <a:noFill/>
            <a:miter lim="800000"/>
            <a:headEnd/>
            <a:tailEnd/>
          </a:ln>
          <a:effectLst/>
        </p:spPr>
      </p:pic>
      <p:sp>
        <p:nvSpPr>
          <p:cNvPr id="2" name="Title 1"/>
          <p:cNvSpPr>
            <a:spLocks noGrp="1"/>
          </p:cNvSpPr>
          <p:nvPr>
            <p:ph type="title"/>
          </p:nvPr>
        </p:nvSpPr>
        <p:spPr>
          <a:xfrm>
            <a:off x="457200" y="-76200"/>
            <a:ext cx="8229600" cy="1143000"/>
          </a:xfrm>
        </p:spPr>
        <p:txBody>
          <a:bodyPr/>
          <a:lstStyle/>
          <a:p>
            <a:r>
              <a:rPr lang="en-US" dirty="0" smtClean="0"/>
              <a:t>Getting Water Data (the old way)</a:t>
            </a:r>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152400" y="1981200"/>
            <a:ext cx="3485674" cy="2798445"/>
          </a:xfrm>
          <a:prstGeom prst="rect">
            <a:avLst/>
          </a:prstGeom>
          <a:noFill/>
          <a:ln w="9525">
            <a:noFill/>
            <a:miter lim="800000"/>
            <a:headEnd/>
            <a:tailEnd/>
          </a:ln>
          <a:effectLst/>
        </p:spPr>
      </p:pic>
      <p:sp>
        <p:nvSpPr>
          <p:cNvPr id="5" name="TextBox 4"/>
          <p:cNvSpPr txBox="1"/>
          <p:nvPr/>
        </p:nvSpPr>
        <p:spPr>
          <a:xfrm>
            <a:off x="1066800" y="1295400"/>
            <a:ext cx="2238498" cy="369332"/>
          </a:xfrm>
          <a:prstGeom prst="rect">
            <a:avLst/>
          </a:prstGeom>
          <a:noFill/>
        </p:spPr>
        <p:txBody>
          <a:bodyPr wrap="none" rtlCol="0">
            <a:spAutoFit/>
          </a:bodyPr>
          <a:lstStyle/>
          <a:p>
            <a:r>
              <a:rPr lang="en-US" dirty="0" smtClean="0"/>
              <a:t>Different Query Pages</a:t>
            </a:r>
            <a:endParaRPr lang="en-US" dirty="0"/>
          </a:p>
        </p:txBody>
      </p:sp>
      <p:sp>
        <p:nvSpPr>
          <p:cNvPr id="6" name="TextBox 5"/>
          <p:cNvSpPr txBox="1"/>
          <p:nvPr/>
        </p:nvSpPr>
        <p:spPr>
          <a:xfrm>
            <a:off x="5181600" y="1295400"/>
            <a:ext cx="2688557" cy="369332"/>
          </a:xfrm>
          <a:prstGeom prst="rect">
            <a:avLst/>
          </a:prstGeom>
          <a:noFill/>
        </p:spPr>
        <p:txBody>
          <a:bodyPr wrap="none" rtlCol="0">
            <a:spAutoFit/>
          </a:bodyPr>
          <a:lstStyle/>
          <a:p>
            <a:r>
              <a:rPr lang="en-US" dirty="0" smtClean="0"/>
              <a:t>Different Query Responses</a:t>
            </a:r>
            <a:endParaRPr lang="en-US" dirty="0"/>
          </a:p>
        </p:txBody>
      </p:sp>
      <p:pic>
        <p:nvPicPr>
          <p:cNvPr id="1027" name="Picture 3"/>
          <p:cNvPicPr>
            <a:picLocks noChangeAspect="1" noChangeArrowheads="1"/>
          </p:cNvPicPr>
          <p:nvPr/>
        </p:nvPicPr>
        <p:blipFill>
          <a:blip r:embed="rId5" cstate="print"/>
          <a:srcRect/>
          <a:stretch>
            <a:fillRect/>
          </a:stretch>
        </p:blipFill>
        <p:spPr bwMode="auto">
          <a:xfrm>
            <a:off x="1143000" y="3429000"/>
            <a:ext cx="3505200" cy="2814121"/>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cstate="print"/>
          <a:srcRect/>
          <a:stretch>
            <a:fillRect/>
          </a:stretch>
        </p:blipFill>
        <p:spPr bwMode="auto">
          <a:xfrm>
            <a:off x="5715000" y="4038600"/>
            <a:ext cx="3225641" cy="225361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ipe(up)">
                                      <p:cBhvr>
                                        <p:cTn id="11" dur="1000"/>
                                        <p:tgtEl>
                                          <p:spTgt spid="1026"/>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wipe(up)">
                                      <p:cBhvr>
                                        <p:cTn id="15" dur="1000"/>
                                        <p:tgtEl>
                                          <p:spTgt spid="10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1000"/>
                                        <p:tgtEl>
                                          <p:spTgt spid="6"/>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wipe(up)">
                                      <p:cBhvr>
                                        <p:cTn id="24" dur="1000"/>
                                        <p:tgtEl>
                                          <p:spTgt spid="1029"/>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wipe(up)">
                                      <p:cBhvr>
                                        <p:cTn id="28"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457200" y="274638"/>
            <a:ext cx="8229600" cy="1143000"/>
          </a:xfrm>
        </p:spPr>
        <p:txBody>
          <a:bodyPr/>
          <a:lstStyle/>
          <a:p>
            <a:pPr algn="ctr" eaLnBrk="1" hangingPunct="1"/>
            <a:r>
              <a:rPr lang="en-US" dirty="0" err="1" smtClean="0"/>
              <a:t>WaterML</a:t>
            </a:r>
            <a:r>
              <a:rPr lang="en-US" dirty="0" smtClean="0"/>
              <a:t> as a Web Language</a:t>
            </a:r>
          </a:p>
        </p:txBody>
      </p:sp>
      <p:pic>
        <p:nvPicPr>
          <p:cNvPr id="8195" name="Picture 4"/>
          <p:cNvPicPr>
            <a:picLocks noChangeAspect="1" noChangeArrowheads="1"/>
          </p:cNvPicPr>
          <p:nvPr/>
        </p:nvPicPr>
        <p:blipFill>
          <a:blip r:embed="rId3" cstate="print"/>
          <a:srcRect/>
          <a:stretch>
            <a:fillRect/>
          </a:stretch>
        </p:blipFill>
        <p:spPr bwMode="auto">
          <a:xfrm>
            <a:off x="-152400" y="2286000"/>
            <a:ext cx="9439275" cy="3657600"/>
          </a:xfrm>
          <a:prstGeom prst="rect">
            <a:avLst/>
          </a:prstGeom>
          <a:noFill/>
          <a:ln w="9525">
            <a:noFill/>
            <a:miter lim="800000"/>
            <a:headEnd/>
            <a:tailEnd/>
          </a:ln>
        </p:spPr>
      </p:pic>
      <p:pic>
        <p:nvPicPr>
          <p:cNvPr id="8196" name="Picture 2"/>
          <p:cNvPicPr>
            <a:picLocks noChangeAspect="1" noChangeArrowheads="1"/>
          </p:cNvPicPr>
          <p:nvPr/>
        </p:nvPicPr>
        <p:blipFill>
          <a:blip r:embed="rId4" cstate="print"/>
          <a:srcRect/>
          <a:stretch>
            <a:fillRect/>
          </a:stretch>
        </p:blipFill>
        <p:spPr bwMode="auto">
          <a:xfrm>
            <a:off x="4724400" y="2514600"/>
            <a:ext cx="4419600" cy="2657475"/>
          </a:xfrm>
          <a:prstGeom prst="rect">
            <a:avLst/>
          </a:prstGeom>
          <a:noFill/>
          <a:ln w="9525">
            <a:noFill/>
            <a:miter lim="800000"/>
            <a:headEnd/>
            <a:tailEnd/>
          </a:ln>
        </p:spPr>
      </p:pic>
      <p:sp>
        <p:nvSpPr>
          <p:cNvPr id="8197" name="TextBox 5"/>
          <p:cNvSpPr txBox="1">
            <a:spLocks noChangeArrowheads="1"/>
          </p:cNvSpPr>
          <p:nvPr/>
        </p:nvSpPr>
        <p:spPr bwMode="auto">
          <a:xfrm>
            <a:off x="5638800" y="1447800"/>
            <a:ext cx="2667000" cy="923925"/>
          </a:xfrm>
          <a:prstGeom prst="rect">
            <a:avLst/>
          </a:prstGeom>
          <a:noFill/>
          <a:ln w="9525">
            <a:noFill/>
            <a:miter lim="800000"/>
            <a:headEnd/>
            <a:tailEnd/>
          </a:ln>
        </p:spPr>
        <p:txBody>
          <a:bodyPr>
            <a:spAutoFit/>
          </a:bodyPr>
          <a:lstStyle/>
          <a:p>
            <a:r>
              <a:rPr lang="en-US"/>
              <a:t>Discharge of the San Marcos River at Luling, June 28 - July 18, 2002</a:t>
            </a:r>
          </a:p>
        </p:txBody>
      </p:sp>
      <p:sp>
        <p:nvSpPr>
          <p:cNvPr id="8198" name="TextBox 6"/>
          <p:cNvSpPr txBox="1">
            <a:spLocks noChangeArrowheads="1"/>
          </p:cNvSpPr>
          <p:nvPr/>
        </p:nvSpPr>
        <p:spPr bwMode="auto">
          <a:xfrm>
            <a:off x="381000" y="1600200"/>
            <a:ext cx="4090988" cy="369888"/>
          </a:xfrm>
          <a:prstGeom prst="rect">
            <a:avLst/>
          </a:prstGeom>
          <a:noFill/>
          <a:ln w="9525">
            <a:noFill/>
            <a:miter lim="800000"/>
            <a:headEnd/>
            <a:tailEnd/>
          </a:ln>
        </p:spPr>
        <p:txBody>
          <a:bodyPr wrap="none">
            <a:spAutoFit/>
          </a:bodyPr>
          <a:lstStyle/>
          <a:p>
            <a:r>
              <a:rPr lang="en-US" dirty="0"/>
              <a:t>Streamflow data in </a:t>
            </a:r>
            <a:r>
              <a:rPr lang="en-US" dirty="0" err="1" smtClean="0"/>
              <a:t>WaterML</a:t>
            </a:r>
            <a:r>
              <a:rPr lang="en-US" dirty="0" smtClean="0"/>
              <a:t> language</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81000" y="1524000"/>
            <a:ext cx="2568575" cy="2008188"/>
            <a:chOff x="1351" y="912"/>
            <a:chExt cx="1618" cy="1265"/>
          </a:xfrm>
        </p:grpSpPr>
        <p:sp>
          <p:nvSpPr>
            <p:cNvPr id="449539" name="Freeform 3"/>
            <p:cNvSpPr>
              <a:spLocks/>
            </p:cNvSpPr>
            <p:nvPr/>
          </p:nvSpPr>
          <p:spPr bwMode="auto">
            <a:xfrm>
              <a:off x="1351" y="912"/>
              <a:ext cx="1618" cy="1265"/>
            </a:xfrm>
            <a:custGeom>
              <a:avLst/>
              <a:gdLst/>
              <a:ahLst/>
              <a:cxnLst>
                <a:cxn ang="0">
                  <a:pos x="16" y="702"/>
                </a:cxn>
                <a:cxn ang="0">
                  <a:pos x="29" y="474"/>
                </a:cxn>
                <a:cxn ang="0">
                  <a:pos x="301" y="367"/>
                </a:cxn>
                <a:cxn ang="0">
                  <a:pos x="377" y="303"/>
                </a:cxn>
                <a:cxn ang="0">
                  <a:pos x="447" y="208"/>
                </a:cxn>
                <a:cxn ang="0">
                  <a:pos x="529" y="164"/>
                </a:cxn>
                <a:cxn ang="0">
                  <a:pos x="693" y="183"/>
                </a:cxn>
                <a:cxn ang="0">
                  <a:pos x="738" y="177"/>
                </a:cxn>
                <a:cxn ang="0">
                  <a:pos x="814" y="82"/>
                </a:cxn>
                <a:cxn ang="0">
                  <a:pos x="959" y="6"/>
                </a:cxn>
                <a:cxn ang="0">
                  <a:pos x="1143" y="25"/>
                </a:cxn>
                <a:cxn ang="0">
                  <a:pos x="1156" y="69"/>
                </a:cxn>
                <a:cxn ang="0">
                  <a:pos x="1244" y="120"/>
                </a:cxn>
                <a:cxn ang="0">
                  <a:pos x="1314" y="151"/>
                </a:cxn>
                <a:cxn ang="0">
                  <a:pos x="1409" y="177"/>
                </a:cxn>
                <a:cxn ang="0">
                  <a:pos x="1472" y="208"/>
                </a:cxn>
                <a:cxn ang="0">
                  <a:pos x="1542" y="240"/>
                </a:cxn>
                <a:cxn ang="0">
                  <a:pos x="1535" y="405"/>
                </a:cxn>
                <a:cxn ang="0">
                  <a:pos x="1586" y="525"/>
                </a:cxn>
                <a:cxn ang="0">
                  <a:pos x="1618" y="582"/>
                </a:cxn>
                <a:cxn ang="0">
                  <a:pos x="1580" y="651"/>
                </a:cxn>
                <a:cxn ang="0">
                  <a:pos x="1573" y="670"/>
                </a:cxn>
                <a:cxn ang="0">
                  <a:pos x="1554" y="683"/>
                </a:cxn>
                <a:cxn ang="0">
                  <a:pos x="1542" y="721"/>
                </a:cxn>
                <a:cxn ang="0">
                  <a:pos x="1580" y="886"/>
                </a:cxn>
                <a:cxn ang="0">
                  <a:pos x="1573" y="993"/>
                </a:cxn>
                <a:cxn ang="0">
                  <a:pos x="1504" y="1076"/>
                </a:cxn>
                <a:cxn ang="0">
                  <a:pos x="1409" y="1151"/>
                </a:cxn>
                <a:cxn ang="0">
                  <a:pos x="1333" y="1177"/>
                </a:cxn>
                <a:cxn ang="0">
                  <a:pos x="1200" y="1177"/>
                </a:cxn>
                <a:cxn ang="0">
                  <a:pos x="1149" y="1227"/>
                </a:cxn>
                <a:cxn ang="0">
                  <a:pos x="1111" y="1253"/>
                </a:cxn>
                <a:cxn ang="0">
                  <a:pos x="1073" y="1265"/>
                </a:cxn>
                <a:cxn ang="0">
                  <a:pos x="940" y="1246"/>
                </a:cxn>
                <a:cxn ang="0">
                  <a:pos x="845" y="1189"/>
                </a:cxn>
                <a:cxn ang="0">
                  <a:pos x="535" y="1183"/>
                </a:cxn>
                <a:cxn ang="0">
                  <a:pos x="402" y="1088"/>
                </a:cxn>
                <a:cxn ang="0">
                  <a:pos x="231" y="1069"/>
                </a:cxn>
                <a:cxn ang="0">
                  <a:pos x="174" y="1038"/>
                </a:cxn>
                <a:cxn ang="0">
                  <a:pos x="136" y="1012"/>
                </a:cxn>
                <a:cxn ang="0">
                  <a:pos x="130" y="974"/>
                </a:cxn>
                <a:cxn ang="0">
                  <a:pos x="111" y="962"/>
                </a:cxn>
                <a:cxn ang="0">
                  <a:pos x="98" y="943"/>
                </a:cxn>
                <a:cxn ang="0">
                  <a:pos x="61" y="924"/>
                </a:cxn>
                <a:cxn ang="0">
                  <a:pos x="23" y="784"/>
                </a:cxn>
                <a:cxn ang="0">
                  <a:pos x="16" y="702"/>
                </a:cxn>
              </a:cxnLst>
              <a:rect l="0" t="0" r="r" b="b"/>
              <a:pathLst>
                <a:path w="1618" h="1265">
                  <a:moveTo>
                    <a:pt x="16" y="702"/>
                  </a:moveTo>
                  <a:cubicBezTo>
                    <a:pt x="38" y="601"/>
                    <a:pt x="16" y="713"/>
                    <a:pt x="29" y="474"/>
                  </a:cubicBezTo>
                  <a:cubicBezTo>
                    <a:pt x="36" y="350"/>
                    <a:pt x="238" y="370"/>
                    <a:pt x="301" y="367"/>
                  </a:cubicBezTo>
                  <a:cubicBezTo>
                    <a:pt x="328" y="349"/>
                    <a:pt x="359" y="331"/>
                    <a:pt x="377" y="303"/>
                  </a:cubicBezTo>
                  <a:cubicBezTo>
                    <a:pt x="398" y="272"/>
                    <a:pt x="420" y="234"/>
                    <a:pt x="447" y="208"/>
                  </a:cubicBezTo>
                  <a:cubicBezTo>
                    <a:pt x="468" y="188"/>
                    <a:pt x="504" y="181"/>
                    <a:pt x="529" y="164"/>
                  </a:cubicBezTo>
                  <a:cubicBezTo>
                    <a:pt x="614" y="168"/>
                    <a:pt x="628" y="170"/>
                    <a:pt x="693" y="183"/>
                  </a:cubicBezTo>
                  <a:cubicBezTo>
                    <a:pt x="708" y="181"/>
                    <a:pt x="723" y="181"/>
                    <a:pt x="738" y="177"/>
                  </a:cubicBezTo>
                  <a:cubicBezTo>
                    <a:pt x="770" y="167"/>
                    <a:pt x="794" y="108"/>
                    <a:pt x="814" y="82"/>
                  </a:cubicBezTo>
                  <a:cubicBezTo>
                    <a:pt x="847" y="38"/>
                    <a:pt x="916" y="33"/>
                    <a:pt x="959" y="6"/>
                  </a:cubicBezTo>
                  <a:cubicBezTo>
                    <a:pt x="1060" y="10"/>
                    <a:pt x="1076" y="0"/>
                    <a:pt x="1143" y="25"/>
                  </a:cubicBezTo>
                  <a:cubicBezTo>
                    <a:pt x="1148" y="40"/>
                    <a:pt x="1148" y="56"/>
                    <a:pt x="1156" y="69"/>
                  </a:cubicBezTo>
                  <a:cubicBezTo>
                    <a:pt x="1173" y="99"/>
                    <a:pt x="1214" y="111"/>
                    <a:pt x="1244" y="120"/>
                  </a:cubicBezTo>
                  <a:cubicBezTo>
                    <a:pt x="1269" y="127"/>
                    <a:pt x="1290" y="141"/>
                    <a:pt x="1314" y="151"/>
                  </a:cubicBezTo>
                  <a:cubicBezTo>
                    <a:pt x="1344" y="164"/>
                    <a:pt x="1379" y="166"/>
                    <a:pt x="1409" y="177"/>
                  </a:cubicBezTo>
                  <a:cubicBezTo>
                    <a:pt x="1432" y="186"/>
                    <a:pt x="1449" y="201"/>
                    <a:pt x="1472" y="208"/>
                  </a:cubicBezTo>
                  <a:cubicBezTo>
                    <a:pt x="1494" y="223"/>
                    <a:pt x="1518" y="228"/>
                    <a:pt x="1542" y="240"/>
                  </a:cubicBezTo>
                  <a:cubicBezTo>
                    <a:pt x="1573" y="288"/>
                    <a:pt x="1554" y="354"/>
                    <a:pt x="1535" y="405"/>
                  </a:cubicBezTo>
                  <a:cubicBezTo>
                    <a:pt x="1541" y="455"/>
                    <a:pt x="1543" y="496"/>
                    <a:pt x="1586" y="525"/>
                  </a:cubicBezTo>
                  <a:cubicBezTo>
                    <a:pt x="1599" y="544"/>
                    <a:pt x="1605" y="563"/>
                    <a:pt x="1618" y="582"/>
                  </a:cubicBezTo>
                  <a:cubicBezTo>
                    <a:pt x="1610" y="616"/>
                    <a:pt x="1604" y="627"/>
                    <a:pt x="1580" y="651"/>
                  </a:cubicBezTo>
                  <a:cubicBezTo>
                    <a:pt x="1578" y="657"/>
                    <a:pt x="1577" y="665"/>
                    <a:pt x="1573" y="670"/>
                  </a:cubicBezTo>
                  <a:cubicBezTo>
                    <a:pt x="1568" y="676"/>
                    <a:pt x="1558" y="676"/>
                    <a:pt x="1554" y="683"/>
                  </a:cubicBezTo>
                  <a:cubicBezTo>
                    <a:pt x="1547" y="694"/>
                    <a:pt x="1542" y="721"/>
                    <a:pt x="1542" y="721"/>
                  </a:cubicBezTo>
                  <a:cubicBezTo>
                    <a:pt x="1547" y="779"/>
                    <a:pt x="1560" y="832"/>
                    <a:pt x="1580" y="886"/>
                  </a:cubicBezTo>
                  <a:cubicBezTo>
                    <a:pt x="1578" y="922"/>
                    <a:pt x="1578" y="958"/>
                    <a:pt x="1573" y="993"/>
                  </a:cubicBezTo>
                  <a:cubicBezTo>
                    <a:pt x="1568" y="1028"/>
                    <a:pt x="1528" y="1055"/>
                    <a:pt x="1504" y="1076"/>
                  </a:cubicBezTo>
                  <a:cubicBezTo>
                    <a:pt x="1477" y="1099"/>
                    <a:pt x="1442" y="1135"/>
                    <a:pt x="1409" y="1151"/>
                  </a:cubicBezTo>
                  <a:cubicBezTo>
                    <a:pt x="1385" y="1163"/>
                    <a:pt x="1358" y="1168"/>
                    <a:pt x="1333" y="1177"/>
                  </a:cubicBezTo>
                  <a:cubicBezTo>
                    <a:pt x="1275" y="1170"/>
                    <a:pt x="1263" y="1164"/>
                    <a:pt x="1200" y="1177"/>
                  </a:cubicBezTo>
                  <a:cubicBezTo>
                    <a:pt x="1175" y="1182"/>
                    <a:pt x="1166" y="1212"/>
                    <a:pt x="1149" y="1227"/>
                  </a:cubicBezTo>
                  <a:cubicBezTo>
                    <a:pt x="1137" y="1237"/>
                    <a:pt x="1126" y="1248"/>
                    <a:pt x="1111" y="1253"/>
                  </a:cubicBezTo>
                  <a:cubicBezTo>
                    <a:pt x="1098" y="1257"/>
                    <a:pt x="1073" y="1265"/>
                    <a:pt x="1073" y="1265"/>
                  </a:cubicBezTo>
                  <a:cubicBezTo>
                    <a:pt x="1007" y="1261"/>
                    <a:pt x="989" y="1264"/>
                    <a:pt x="940" y="1246"/>
                  </a:cubicBezTo>
                  <a:cubicBezTo>
                    <a:pt x="916" y="1208"/>
                    <a:pt x="885" y="1200"/>
                    <a:pt x="845" y="1189"/>
                  </a:cubicBezTo>
                  <a:cubicBezTo>
                    <a:pt x="743" y="1196"/>
                    <a:pt x="635" y="1210"/>
                    <a:pt x="535" y="1183"/>
                  </a:cubicBezTo>
                  <a:cubicBezTo>
                    <a:pt x="477" y="1168"/>
                    <a:pt x="449" y="1119"/>
                    <a:pt x="402" y="1088"/>
                  </a:cubicBezTo>
                  <a:cubicBezTo>
                    <a:pt x="354" y="1056"/>
                    <a:pt x="288" y="1072"/>
                    <a:pt x="231" y="1069"/>
                  </a:cubicBezTo>
                  <a:cubicBezTo>
                    <a:pt x="166" y="1048"/>
                    <a:pt x="215" y="1070"/>
                    <a:pt x="174" y="1038"/>
                  </a:cubicBezTo>
                  <a:cubicBezTo>
                    <a:pt x="162" y="1028"/>
                    <a:pt x="136" y="1012"/>
                    <a:pt x="136" y="1012"/>
                  </a:cubicBezTo>
                  <a:cubicBezTo>
                    <a:pt x="134" y="999"/>
                    <a:pt x="136" y="985"/>
                    <a:pt x="130" y="974"/>
                  </a:cubicBezTo>
                  <a:cubicBezTo>
                    <a:pt x="127" y="967"/>
                    <a:pt x="116" y="967"/>
                    <a:pt x="111" y="962"/>
                  </a:cubicBezTo>
                  <a:cubicBezTo>
                    <a:pt x="105" y="957"/>
                    <a:pt x="104" y="948"/>
                    <a:pt x="98" y="943"/>
                  </a:cubicBezTo>
                  <a:cubicBezTo>
                    <a:pt x="87" y="934"/>
                    <a:pt x="73" y="931"/>
                    <a:pt x="61" y="924"/>
                  </a:cubicBezTo>
                  <a:cubicBezTo>
                    <a:pt x="42" y="873"/>
                    <a:pt x="66" y="814"/>
                    <a:pt x="23" y="784"/>
                  </a:cubicBezTo>
                  <a:cubicBezTo>
                    <a:pt x="3" y="754"/>
                    <a:pt x="0" y="736"/>
                    <a:pt x="16" y="702"/>
                  </a:cubicBezTo>
                  <a:close/>
                </a:path>
              </a:pathLst>
            </a:custGeom>
            <a:noFill/>
            <a:ln w="9525">
              <a:solidFill>
                <a:schemeClr val="tx1"/>
              </a:solidFill>
              <a:round/>
              <a:headEnd/>
              <a:tailEnd/>
            </a:ln>
            <a:effectLst/>
          </p:spPr>
          <p:txBody>
            <a:bodyPr/>
            <a:lstStyle/>
            <a:p>
              <a:endParaRPr lang="en-US"/>
            </a:p>
          </p:txBody>
        </p:sp>
        <p:sp>
          <p:nvSpPr>
            <p:cNvPr id="449540" name="Text Box 4"/>
            <p:cNvSpPr txBox="1">
              <a:spLocks noChangeArrowheads="1"/>
            </p:cNvSpPr>
            <p:nvPr/>
          </p:nvSpPr>
          <p:spPr bwMode="auto">
            <a:xfrm>
              <a:off x="1920" y="1152"/>
              <a:ext cx="730" cy="233"/>
            </a:xfrm>
            <a:prstGeom prst="rect">
              <a:avLst/>
            </a:prstGeom>
            <a:noFill/>
            <a:ln w="9525">
              <a:noFill/>
              <a:miter lim="800000"/>
              <a:headEnd/>
              <a:tailEnd/>
            </a:ln>
            <a:effectLst/>
          </p:spPr>
          <p:txBody>
            <a:bodyPr wrap="none">
              <a:spAutoFit/>
            </a:bodyPr>
            <a:lstStyle/>
            <a:p>
              <a:pPr algn="l"/>
              <a:r>
                <a:rPr lang="en-US" dirty="0" smtClean="0"/>
                <a:t>Site Codes</a:t>
              </a:r>
              <a:endParaRPr lang="en-US" dirty="0"/>
            </a:p>
          </p:txBody>
        </p:sp>
        <p:sp>
          <p:nvSpPr>
            <p:cNvPr id="449541" name="Text Box 5"/>
            <p:cNvSpPr txBox="1">
              <a:spLocks noChangeArrowheads="1"/>
            </p:cNvSpPr>
            <p:nvPr/>
          </p:nvSpPr>
          <p:spPr bwMode="auto">
            <a:xfrm>
              <a:off x="1488" y="1440"/>
              <a:ext cx="1100" cy="231"/>
            </a:xfrm>
            <a:prstGeom prst="rect">
              <a:avLst/>
            </a:prstGeom>
            <a:noFill/>
            <a:ln w="9525">
              <a:noFill/>
              <a:miter lim="800000"/>
              <a:headEnd/>
              <a:tailEnd/>
            </a:ln>
            <a:effectLst/>
          </p:spPr>
          <p:txBody>
            <a:bodyPr wrap="none">
              <a:spAutoFit/>
            </a:bodyPr>
            <a:lstStyle/>
            <a:p>
              <a:pPr algn="l"/>
              <a:r>
                <a:rPr lang="en-US"/>
                <a:t>Variable Codes</a:t>
              </a:r>
            </a:p>
          </p:txBody>
        </p:sp>
        <p:sp>
          <p:nvSpPr>
            <p:cNvPr id="449542" name="Text Box 6"/>
            <p:cNvSpPr txBox="1">
              <a:spLocks noChangeArrowheads="1"/>
            </p:cNvSpPr>
            <p:nvPr/>
          </p:nvSpPr>
          <p:spPr bwMode="auto">
            <a:xfrm>
              <a:off x="1824" y="1776"/>
              <a:ext cx="956" cy="231"/>
            </a:xfrm>
            <a:prstGeom prst="rect">
              <a:avLst/>
            </a:prstGeom>
            <a:noFill/>
            <a:ln w="9525">
              <a:noFill/>
              <a:miter lim="800000"/>
              <a:headEnd/>
              <a:tailEnd/>
            </a:ln>
            <a:effectLst/>
          </p:spPr>
          <p:txBody>
            <a:bodyPr wrap="none">
              <a:spAutoFit/>
            </a:bodyPr>
            <a:lstStyle/>
            <a:p>
              <a:pPr algn="l"/>
              <a:r>
                <a:rPr lang="en-US"/>
                <a:t>Date Ranges</a:t>
              </a:r>
            </a:p>
          </p:txBody>
        </p:sp>
      </p:grpSp>
      <p:sp>
        <p:nvSpPr>
          <p:cNvPr id="449543" name="Rectangle 7"/>
          <p:cNvSpPr>
            <a:spLocks noGrp="1" noChangeArrowheads="1"/>
          </p:cNvSpPr>
          <p:nvPr>
            <p:ph type="title"/>
          </p:nvPr>
        </p:nvSpPr>
        <p:spPr/>
        <p:txBody>
          <a:bodyPr/>
          <a:lstStyle/>
          <a:p>
            <a:r>
              <a:rPr lang="en-US" dirty="0"/>
              <a:t>WaterML and WaterOneFlow</a:t>
            </a:r>
          </a:p>
        </p:txBody>
      </p:sp>
      <p:sp>
        <p:nvSpPr>
          <p:cNvPr id="449544" name="Rectangle 8"/>
          <p:cNvSpPr>
            <a:spLocks noChangeArrowheads="1"/>
          </p:cNvSpPr>
          <p:nvPr/>
        </p:nvSpPr>
        <p:spPr bwMode="auto">
          <a:xfrm>
            <a:off x="4191000" y="1828800"/>
            <a:ext cx="2286000" cy="2895600"/>
          </a:xfrm>
          <a:prstGeom prst="rect">
            <a:avLst/>
          </a:prstGeom>
          <a:solidFill>
            <a:srgbClr val="DEFEE3"/>
          </a:solidFill>
          <a:ln w="9525">
            <a:solidFill>
              <a:schemeClr val="tx1"/>
            </a:solidFill>
            <a:miter lim="800000"/>
            <a:headEnd/>
            <a:tailEnd/>
          </a:ln>
          <a:effectLst/>
        </p:spPr>
        <p:txBody>
          <a:bodyPr wrap="none" anchor="ctr"/>
          <a:lstStyle/>
          <a:p>
            <a:endParaRPr lang="en-US"/>
          </a:p>
        </p:txBody>
      </p:sp>
      <p:sp>
        <p:nvSpPr>
          <p:cNvPr id="449545" name="Line 9"/>
          <p:cNvSpPr>
            <a:spLocks noChangeShapeType="1"/>
          </p:cNvSpPr>
          <p:nvPr/>
        </p:nvSpPr>
        <p:spPr bwMode="auto">
          <a:xfrm>
            <a:off x="3886200" y="2118610"/>
            <a:ext cx="685800" cy="0"/>
          </a:xfrm>
          <a:prstGeom prst="line">
            <a:avLst/>
          </a:prstGeom>
          <a:noFill/>
          <a:ln w="9525">
            <a:solidFill>
              <a:schemeClr val="tx1"/>
            </a:solidFill>
            <a:round/>
            <a:headEnd/>
            <a:tailEnd/>
          </a:ln>
          <a:effectLst/>
        </p:spPr>
        <p:txBody>
          <a:bodyPr/>
          <a:lstStyle/>
          <a:p>
            <a:endParaRPr lang="en-US"/>
          </a:p>
        </p:txBody>
      </p:sp>
      <p:sp>
        <p:nvSpPr>
          <p:cNvPr id="449546" name="Line 10"/>
          <p:cNvSpPr>
            <a:spLocks noChangeShapeType="1"/>
          </p:cNvSpPr>
          <p:nvPr/>
        </p:nvSpPr>
        <p:spPr bwMode="auto">
          <a:xfrm>
            <a:off x="3886200" y="2390098"/>
            <a:ext cx="685800" cy="0"/>
          </a:xfrm>
          <a:prstGeom prst="line">
            <a:avLst/>
          </a:prstGeom>
          <a:noFill/>
          <a:ln w="9525">
            <a:solidFill>
              <a:schemeClr val="tx1"/>
            </a:solidFill>
            <a:round/>
            <a:headEnd/>
            <a:tailEnd/>
          </a:ln>
          <a:effectLst/>
        </p:spPr>
        <p:txBody>
          <a:bodyPr/>
          <a:lstStyle/>
          <a:p>
            <a:endParaRPr lang="en-US"/>
          </a:p>
        </p:txBody>
      </p:sp>
      <p:sp>
        <p:nvSpPr>
          <p:cNvPr id="449547" name="Line 11"/>
          <p:cNvSpPr>
            <a:spLocks noChangeShapeType="1"/>
          </p:cNvSpPr>
          <p:nvPr/>
        </p:nvSpPr>
        <p:spPr bwMode="auto">
          <a:xfrm>
            <a:off x="3886200" y="2661586"/>
            <a:ext cx="685800" cy="0"/>
          </a:xfrm>
          <a:prstGeom prst="line">
            <a:avLst/>
          </a:prstGeom>
          <a:noFill/>
          <a:ln w="9525">
            <a:solidFill>
              <a:schemeClr val="tx1"/>
            </a:solidFill>
            <a:round/>
            <a:headEnd/>
            <a:tailEnd/>
          </a:ln>
          <a:effectLst/>
        </p:spPr>
        <p:txBody>
          <a:bodyPr/>
          <a:lstStyle/>
          <a:p>
            <a:endParaRPr lang="en-US"/>
          </a:p>
        </p:txBody>
      </p:sp>
      <p:sp>
        <p:nvSpPr>
          <p:cNvPr id="449548" name="Text Box 12"/>
          <p:cNvSpPr txBox="1">
            <a:spLocks noChangeArrowheads="1"/>
          </p:cNvSpPr>
          <p:nvPr/>
        </p:nvSpPr>
        <p:spPr bwMode="auto">
          <a:xfrm>
            <a:off x="4552950" y="1923871"/>
            <a:ext cx="1650388" cy="1200329"/>
          </a:xfrm>
          <a:prstGeom prst="rect">
            <a:avLst/>
          </a:prstGeom>
          <a:noFill/>
          <a:ln w="9525">
            <a:noFill/>
            <a:miter lim="800000"/>
            <a:headEnd/>
            <a:tailEnd/>
          </a:ln>
          <a:effectLst/>
        </p:spPr>
        <p:txBody>
          <a:bodyPr wrap="none">
            <a:spAutoFit/>
          </a:bodyPr>
          <a:lstStyle/>
          <a:p>
            <a:pPr algn="l"/>
            <a:r>
              <a:rPr lang="en-US" dirty="0" smtClean="0">
                <a:solidFill>
                  <a:srgbClr val="0066FF"/>
                </a:solidFill>
              </a:rPr>
              <a:t>GetSites</a:t>
            </a:r>
          </a:p>
          <a:p>
            <a:pPr algn="l"/>
            <a:r>
              <a:rPr lang="en-US" dirty="0" err="1" smtClean="0">
                <a:solidFill>
                  <a:srgbClr val="0066FF"/>
                </a:solidFill>
              </a:rPr>
              <a:t>GetSiteInfo</a:t>
            </a:r>
            <a:endParaRPr lang="en-US" dirty="0">
              <a:solidFill>
                <a:srgbClr val="0066FF"/>
              </a:solidFill>
            </a:endParaRPr>
          </a:p>
          <a:p>
            <a:pPr algn="l"/>
            <a:r>
              <a:rPr lang="en-US" dirty="0" err="1">
                <a:solidFill>
                  <a:srgbClr val="0066FF"/>
                </a:solidFill>
              </a:rPr>
              <a:t>GetVariableInfo</a:t>
            </a:r>
            <a:endParaRPr lang="en-US" dirty="0">
              <a:solidFill>
                <a:srgbClr val="0066FF"/>
              </a:solidFill>
            </a:endParaRPr>
          </a:p>
          <a:p>
            <a:pPr algn="l"/>
            <a:r>
              <a:rPr lang="en-US" dirty="0">
                <a:solidFill>
                  <a:srgbClr val="0066FF"/>
                </a:solidFill>
              </a:rPr>
              <a:t>GetValues</a:t>
            </a:r>
          </a:p>
        </p:txBody>
      </p:sp>
      <p:sp>
        <p:nvSpPr>
          <p:cNvPr id="449549" name="Oval 13"/>
          <p:cNvSpPr>
            <a:spLocks noChangeArrowheads="1"/>
          </p:cNvSpPr>
          <p:nvPr/>
        </p:nvSpPr>
        <p:spPr bwMode="auto">
          <a:xfrm>
            <a:off x="3810000" y="2042410"/>
            <a:ext cx="152400" cy="152400"/>
          </a:xfrm>
          <a:prstGeom prst="ellipse">
            <a:avLst/>
          </a:prstGeom>
          <a:solidFill>
            <a:srgbClr val="DEFEE3"/>
          </a:solidFill>
          <a:ln w="9525">
            <a:solidFill>
              <a:schemeClr val="tx1"/>
            </a:solidFill>
            <a:round/>
            <a:headEnd/>
            <a:tailEnd/>
          </a:ln>
          <a:effectLst/>
        </p:spPr>
        <p:txBody>
          <a:bodyPr wrap="none" anchor="ctr"/>
          <a:lstStyle/>
          <a:p>
            <a:endParaRPr lang="en-US"/>
          </a:p>
        </p:txBody>
      </p:sp>
      <p:sp>
        <p:nvSpPr>
          <p:cNvPr id="449550" name="Oval 14"/>
          <p:cNvSpPr>
            <a:spLocks noChangeArrowheads="1"/>
          </p:cNvSpPr>
          <p:nvPr/>
        </p:nvSpPr>
        <p:spPr bwMode="auto">
          <a:xfrm>
            <a:off x="3810000" y="2313898"/>
            <a:ext cx="152400" cy="152400"/>
          </a:xfrm>
          <a:prstGeom prst="ellipse">
            <a:avLst/>
          </a:prstGeom>
          <a:solidFill>
            <a:srgbClr val="DEFEE3"/>
          </a:solidFill>
          <a:ln w="9525">
            <a:solidFill>
              <a:schemeClr val="tx1"/>
            </a:solidFill>
            <a:round/>
            <a:headEnd/>
            <a:tailEnd/>
          </a:ln>
          <a:effectLst/>
        </p:spPr>
        <p:txBody>
          <a:bodyPr wrap="none" anchor="ctr"/>
          <a:lstStyle/>
          <a:p>
            <a:endParaRPr lang="en-US"/>
          </a:p>
        </p:txBody>
      </p:sp>
      <p:sp>
        <p:nvSpPr>
          <p:cNvPr id="449551" name="Oval 15"/>
          <p:cNvSpPr>
            <a:spLocks noChangeArrowheads="1"/>
          </p:cNvSpPr>
          <p:nvPr/>
        </p:nvSpPr>
        <p:spPr bwMode="auto">
          <a:xfrm>
            <a:off x="3810000" y="2585386"/>
            <a:ext cx="152400" cy="152400"/>
          </a:xfrm>
          <a:prstGeom prst="ellipse">
            <a:avLst/>
          </a:prstGeom>
          <a:solidFill>
            <a:srgbClr val="DEFEE3"/>
          </a:solidFill>
          <a:ln w="9525">
            <a:solidFill>
              <a:schemeClr val="tx1"/>
            </a:solidFill>
            <a:round/>
            <a:headEnd/>
            <a:tailEnd/>
          </a:ln>
          <a:effectLst/>
        </p:spPr>
        <p:txBody>
          <a:bodyPr wrap="none" anchor="ctr"/>
          <a:lstStyle/>
          <a:p>
            <a:endParaRPr lang="en-US"/>
          </a:p>
        </p:txBody>
      </p:sp>
      <p:sp>
        <p:nvSpPr>
          <p:cNvPr id="449552" name="Text Box 16"/>
          <p:cNvSpPr txBox="1">
            <a:spLocks noChangeArrowheads="1"/>
          </p:cNvSpPr>
          <p:nvPr/>
        </p:nvSpPr>
        <p:spPr bwMode="auto">
          <a:xfrm>
            <a:off x="4343400" y="4022725"/>
            <a:ext cx="1960563" cy="701675"/>
          </a:xfrm>
          <a:prstGeom prst="rect">
            <a:avLst/>
          </a:prstGeom>
          <a:noFill/>
          <a:ln w="9525">
            <a:noFill/>
            <a:miter lim="800000"/>
            <a:headEnd/>
            <a:tailEnd/>
          </a:ln>
          <a:effectLst/>
        </p:spPr>
        <p:txBody>
          <a:bodyPr wrap="none">
            <a:spAutoFit/>
          </a:bodyPr>
          <a:lstStyle/>
          <a:p>
            <a:r>
              <a:rPr lang="en-US" sz="2000" b="1" dirty="0"/>
              <a:t>WaterOneFlow</a:t>
            </a:r>
          </a:p>
          <a:p>
            <a:r>
              <a:rPr lang="en-US" sz="2000" b="1" dirty="0"/>
              <a:t>Web Service</a:t>
            </a:r>
          </a:p>
        </p:txBody>
      </p:sp>
      <p:pic>
        <p:nvPicPr>
          <p:cNvPr id="449553" name="Picture 17" descr="j0285750"/>
          <p:cNvPicPr>
            <a:picLocks noChangeAspect="1" noChangeArrowheads="1"/>
          </p:cNvPicPr>
          <p:nvPr/>
        </p:nvPicPr>
        <p:blipFill>
          <a:blip r:embed="rId3" cstate="print"/>
          <a:srcRect/>
          <a:stretch>
            <a:fillRect/>
          </a:stretch>
        </p:blipFill>
        <p:spPr bwMode="auto">
          <a:xfrm>
            <a:off x="228600" y="3254375"/>
            <a:ext cx="1824038" cy="1120775"/>
          </a:xfrm>
          <a:prstGeom prst="rect">
            <a:avLst/>
          </a:prstGeom>
          <a:noFill/>
        </p:spPr>
      </p:pic>
      <p:sp>
        <p:nvSpPr>
          <p:cNvPr id="449554" name="Text Box 18"/>
          <p:cNvSpPr txBox="1">
            <a:spLocks noChangeArrowheads="1"/>
          </p:cNvSpPr>
          <p:nvPr/>
        </p:nvSpPr>
        <p:spPr bwMode="auto">
          <a:xfrm>
            <a:off x="669925" y="4332288"/>
            <a:ext cx="889000" cy="396875"/>
          </a:xfrm>
          <a:prstGeom prst="rect">
            <a:avLst/>
          </a:prstGeom>
          <a:noFill/>
          <a:ln w="9525">
            <a:noFill/>
            <a:miter lim="800000"/>
            <a:headEnd/>
            <a:tailEnd/>
          </a:ln>
          <a:effectLst/>
        </p:spPr>
        <p:txBody>
          <a:bodyPr wrap="none">
            <a:spAutoFit/>
          </a:bodyPr>
          <a:lstStyle/>
          <a:p>
            <a:pPr algn="l"/>
            <a:r>
              <a:rPr lang="en-US" sz="2000" b="1"/>
              <a:t>Client</a:t>
            </a:r>
          </a:p>
        </p:txBody>
      </p:sp>
      <p:sp>
        <p:nvSpPr>
          <p:cNvPr id="449555" name="AutoShape 19"/>
          <p:cNvSpPr>
            <a:spLocks noChangeArrowheads="1"/>
          </p:cNvSpPr>
          <p:nvPr/>
        </p:nvSpPr>
        <p:spPr bwMode="auto">
          <a:xfrm>
            <a:off x="7696200" y="1752600"/>
            <a:ext cx="533400" cy="685800"/>
          </a:xfrm>
          <a:prstGeom prst="can">
            <a:avLst>
              <a:gd name="adj" fmla="val 32143"/>
            </a:avLst>
          </a:prstGeom>
          <a:solidFill>
            <a:srgbClr val="FFFFCC"/>
          </a:solidFill>
          <a:ln w="9525">
            <a:solidFill>
              <a:schemeClr val="tx1"/>
            </a:solidFill>
            <a:round/>
            <a:headEnd/>
            <a:tailEnd/>
          </a:ln>
          <a:effectLst/>
        </p:spPr>
        <p:txBody>
          <a:bodyPr wrap="none" anchor="ctr"/>
          <a:lstStyle/>
          <a:p>
            <a:pPr algn="ctr"/>
            <a:r>
              <a:rPr lang="en-US" dirty="0" smtClean="0"/>
              <a:t>DEC</a:t>
            </a:r>
            <a:endParaRPr lang="en-US" dirty="0"/>
          </a:p>
        </p:txBody>
      </p:sp>
      <p:sp>
        <p:nvSpPr>
          <p:cNvPr id="449556" name="AutoShape 20"/>
          <p:cNvSpPr>
            <a:spLocks noChangeArrowheads="1"/>
          </p:cNvSpPr>
          <p:nvPr/>
        </p:nvSpPr>
        <p:spPr bwMode="auto">
          <a:xfrm>
            <a:off x="7924800" y="2667000"/>
            <a:ext cx="533400" cy="685800"/>
          </a:xfrm>
          <a:prstGeom prst="can">
            <a:avLst>
              <a:gd name="adj" fmla="val 32143"/>
            </a:avLst>
          </a:prstGeom>
          <a:solidFill>
            <a:srgbClr val="F06F2C"/>
          </a:solidFill>
          <a:ln w="9525">
            <a:solidFill>
              <a:schemeClr val="tx1"/>
            </a:solidFill>
            <a:round/>
            <a:headEnd/>
            <a:tailEnd/>
          </a:ln>
          <a:effectLst/>
        </p:spPr>
        <p:txBody>
          <a:bodyPr wrap="none" anchor="ctr"/>
          <a:lstStyle/>
          <a:p>
            <a:pPr algn="ctr"/>
            <a:r>
              <a:rPr lang="en-US" dirty="0" smtClean="0"/>
              <a:t>UVM</a:t>
            </a:r>
            <a:endParaRPr lang="en-US" dirty="0"/>
          </a:p>
        </p:txBody>
      </p:sp>
      <p:sp>
        <p:nvSpPr>
          <p:cNvPr id="449557" name="AutoShape 21"/>
          <p:cNvSpPr>
            <a:spLocks noChangeArrowheads="1"/>
          </p:cNvSpPr>
          <p:nvPr/>
        </p:nvSpPr>
        <p:spPr bwMode="auto">
          <a:xfrm>
            <a:off x="7162800" y="2819400"/>
            <a:ext cx="533400" cy="685800"/>
          </a:xfrm>
          <a:prstGeom prst="can">
            <a:avLst>
              <a:gd name="adj" fmla="val 32143"/>
            </a:avLst>
          </a:prstGeom>
          <a:solidFill>
            <a:schemeClr val="accent3">
              <a:lumMod val="60000"/>
              <a:lumOff val="40000"/>
            </a:schemeClr>
          </a:solidFill>
          <a:ln w="9525">
            <a:solidFill>
              <a:schemeClr val="tx1"/>
            </a:solidFill>
            <a:round/>
            <a:headEnd/>
            <a:tailEnd/>
          </a:ln>
          <a:effectLst/>
        </p:spPr>
        <p:txBody>
          <a:bodyPr wrap="none" anchor="ctr"/>
          <a:lstStyle/>
          <a:p>
            <a:pPr algn="ctr"/>
            <a:r>
              <a:rPr lang="en-US" dirty="0" smtClean="0"/>
              <a:t>USGS</a:t>
            </a:r>
            <a:endParaRPr lang="en-US" dirty="0"/>
          </a:p>
        </p:txBody>
      </p:sp>
      <p:sp>
        <p:nvSpPr>
          <p:cNvPr id="449558" name="Text Box 22"/>
          <p:cNvSpPr txBox="1">
            <a:spLocks noChangeArrowheads="1"/>
          </p:cNvSpPr>
          <p:nvPr/>
        </p:nvSpPr>
        <p:spPr bwMode="auto">
          <a:xfrm>
            <a:off x="6934200" y="3733800"/>
            <a:ext cx="1722438" cy="701675"/>
          </a:xfrm>
          <a:prstGeom prst="rect">
            <a:avLst/>
          </a:prstGeom>
          <a:noFill/>
          <a:ln w="9525">
            <a:noFill/>
            <a:miter lim="800000"/>
            <a:headEnd/>
            <a:tailEnd/>
          </a:ln>
          <a:effectLst/>
        </p:spPr>
        <p:txBody>
          <a:bodyPr wrap="none">
            <a:spAutoFit/>
          </a:bodyPr>
          <a:lstStyle/>
          <a:p>
            <a:r>
              <a:rPr lang="en-US" sz="2000" b="1" dirty="0"/>
              <a:t>Data</a:t>
            </a:r>
          </a:p>
          <a:p>
            <a:r>
              <a:rPr lang="en-US" sz="2000" b="1" dirty="0"/>
              <a:t>Repositories</a:t>
            </a:r>
          </a:p>
        </p:txBody>
      </p:sp>
      <p:sp>
        <p:nvSpPr>
          <p:cNvPr id="449559" name="Line 23"/>
          <p:cNvSpPr>
            <a:spLocks noChangeShapeType="1"/>
          </p:cNvSpPr>
          <p:nvPr/>
        </p:nvSpPr>
        <p:spPr bwMode="auto">
          <a:xfrm>
            <a:off x="2286000" y="2514600"/>
            <a:ext cx="533400" cy="0"/>
          </a:xfrm>
          <a:prstGeom prst="line">
            <a:avLst/>
          </a:prstGeom>
          <a:noFill/>
          <a:ln w="76200">
            <a:solidFill>
              <a:schemeClr val="tx1"/>
            </a:solidFill>
            <a:round/>
            <a:headEnd/>
            <a:tailEnd type="triangle" w="med" len="med"/>
          </a:ln>
          <a:effectLst/>
        </p:spPr>
        <p:txBody>
          <a:bodyPr/>
          <a:lstStyle/>
          <a:p>
            <a:endParaRPr lang="en-US"/>
          </a:p>
        </p:txBody>
      </p:sp>
      <p:sp>
        <p:nvSpPr>
          <p:cNvPr id="449560" name="AutoShape 24"/>
          <p:cNvSpPr>
            <a:spLocks noChangeArrowheads="1"/>
          </p:cNvSpPr>
          <p:nvPr/>
        </p:nvSpPr>
        <p:spPr bwMode="auto">
          <a:xfrm>
            <a:off x="7391400" y="1828800"/>
            <a:ext cx="609600" cy="533400"/>
          </a:xfrm>
          <a:prstGeom prst="foldedCorner">
            <a:avLst>
              <a:gd name="adj" fmla="val 12500"/>
            </a:avLst>
          </a:prstGeom>
          <a:solidFill>
            <a:srgbClr val="FFFFCC"/>
          </a:solidFill>
          <a:ln w="9525">
            <a:solidFill>
              <a:schemeClr val="tx1"/>
            </a:solidFill>
            <a:round/>
            <a:headEnd/>
            <a:tailEnd/>
          </a:ln>
          <a:effectLst/>
        </p:spPr>
        <p:txBody>
          <a:bodyPr wrap="none" anchor="ctr"/>
          <a:lstStyle/>
          <a:p>
            <a:pPr algn="ctr"/>
            <a:r>
              <a:rPr lang="en-US" dirty="0"/>
              <a:t>Data</a:t>
            </a:r>
          </a:p>
        </p:txBody>
      </p:sp>
      <p:sp>
        <p:nvSpPr>
          <p:cNvPr id="449561" name="AutoShape 25"/>
          <p:cNvSpPr>
            <a:spLocks noChangeArrowheads="1"/>
          </p:cNvSpPr>
          <p:nvPr/>
        </p:nvSpPr>
        <p:spPr bwMode="auto">
          <a:xfrm>
            <a:off x="8001000" y="2743200"/>
            <a:ext cx="609600" cy="533400"/>
          </a:xfrm>
          <a:prstGeom prst="foldedCorner">
            <a:avLst>
              <a:gd name="adj" fmla="val 12500"/>
            </a:avLst>
          </a:prstGeom>
          <a:solidFill>
            <a:srgbClr val="F06F2C"/>
          </a:solidFill>
          <a:ln w="9525">
            <a:solidFill>
              <a:schemeClr val="tx1"/>
            </a:solidFill>
            <a:round/>
            <a:headEnd/>
            <a:tailEnd/>
          </a:ln>
          <a:effectLst/>
        </p:spPr>
        <p:txBody>
          <a:bodyPr wrap="none" anchor="ctr"/>
          <a:lstStyle/>
          <a:p>
            <a:pPr algn="ctr"/>
            <a:r>
              <a:rPr lang="en-US" dirty="0">
                <a:latin typeface="Algerian" pitchFamily="82" charset="0"/>
              </a:rPr>
              <a:t>Data</a:t>
            </a:r>
          </a:p>
        </p:txBody>
      </p:sp>
      <p:sp>
        <p:nvSpPr>
          <p:cNvPr id="449562" name="AutoShape 26"/>
          <p:cNvSpPr>
            <a:spLocks noChangeArrowheads="1"/>
          </p:cNvSpPr>
          <p:nvPr/>
        </p:nvSpPr>
        <p:spPr bwMode="auto">
          <a:xfrm>
            <a:off x="7086600" y="2895600"/>
            <a:ext cx="609600" cy="533400"/>
          </a:xfrm>
          <a:prstGeom prst="foldedCorner">
            <a:avLst>
              <a:gd name="adj" fmla="val 12500"/>
            </a:avLst>
          </a:prstGeom>
          <a:solidFill>
            <a:schemeClr val="accent3">
              <a:lumMod val="60000"/>
              <a:lumOff val="40000"/>
            </a:schemeClr>
          </a:solidFill>
          <a:ln w="9525">
            <a:solidFill>
              <a:schemeClr val="tx1"/>
            </a:solidFill>
            <a:round/>
            <a:headEnd/>
            <a:tailEnd/>
          </a:ln>
          <a:effectLst/>
        </p:spPr>
        <p:txBody>
          <a:bodyPr wrap="none" anchor="ctr"/>
          <a:lstStyle/>
          <a:p>
            <a:pPr algn="ctr"/>
            <a:r>
              <a:rPr lang="en-US" i="1" dirty="0">
                <a:latin typeface="Comic Sans MS" pitchFamily="66" charset="0"/>
              </a:rPr>
              <a:t>Data</a:t>
            </a:r>
          </a:p>
        </p:txBody>
      </p:sp>
      <p:sp>
        <p:nvSpPr>
          <p:cNvPr id="449563" name="Text Box 27"/>
          <p:cNvSpPr txBox="1">
            <a:spLocks noChangeArrowheads="1"/>
          </p:cNvSpPr>
          <p:nvPr/>
        </p:nvSpPr>
        <p:spPr bwMode="auto">
          <a:xfrm>
            <a:off x="6918325" y="4684713"/>
            <a:ext cx="1263650" cy="366712"/>
          </a:xfrm>
          <a:prstGeom prst="rect">
            <a:avLst/>
          </a:prstGeom>
          <a:noFill/>
          <a:ln w="9525">
            <a:noFill/>
            <a:miter lim="800000"/>
            <a:headEnd/>
            <a:tailEnd/>
          </a:ln>
          <a:effectLst/>
        </p:spPr>
        <p:txBody>
          <a:bodyPr wrap="none">
            <a:spAutoFit/>
          </a:bodyPr>
          <a:lstStyle/>
          <a:p>
            <a:pPr algn="l"/>
            <a:r>
              <a:rPr lang="en-US" b="1">
                <a:solidFill>
                  <a:schemeClr val="accent2"/>
                </a:solidFill>
              </a:rPr>
              <a:t>EXTRACT</a:t>
            </a:r>
          </a:p>
        </p:txBody>
      </p:sp>
      <p:sp>
        <p:nvSpPr>
          <p:cNvPr id="449564" name="Text Box 28"/>
          <p:cNvSpPr txBox="1">
            <a:spLocks noChangeArrowheads="1"/>
          </p:cNvSpPr>
          <p:nvPr/>
        </p:nvSpPr>
        <p:spPr bwMode="auto">
          <a:xfrm>
            <a:off x="4527550" y="4724400"/>
            <a:ext cx="1644650" cy="366713"/>
          </a:xfrm>
          <a:prstGeom prst="rect">
            <a:avLst/>
          </a:prstGeom>
          <a:noFill/>
          <a:ln w="9525">
            <a:noFill/>
            <a:miter lim="800000"/>
            <a:headEnd/>
            <a:tailEnd/>
          </a:ln>
          <a:effectLst/>
        </p:spPr>
        <p:txBody>
          <a:bodyPr wrap="none">
            <a:spAutoFit/>
          </a:bodyPr>
          <a:lstStyle/>
          <a:p>
            <a:pPr algn="l"/>
            <a:r>
              <a:rPr lang="en-US" b="1">
                <a:solidFill>
                  <a:schemeClr val="accent2"/>
                </a:solidFill>
              </a:rPr>
              <a:t>TRANSFORM</a:t>
            </a:r>
          </a:p>
        </p:txBody>
      </p:sp>
      <p:sp>
        <p:nvSpPr>
          <p:cNvPr id="449565" name="Text Box 29"/>
          <p:cNvSpPr txBox="1">
            <a:spLocks noChangeArrowheads="1"/>
          </p:cNvSpPr>
          <p:nvPr/>
        </p:nvSpPr>
        <p:spPr bwMode="auto">
          <a:xfrm>
            <a:off x="762000" y="4876800"/>
            <a:ext cx="831850" cy="366713"/>
          </a:xfrm>
          <a:prstGeom prst="rect">
            <a:avLst/>
          </a:prstGeom>
          <a:noFill/>
          <a:ln w="9525">
            <a:noFill/>
            <a:miter lim="800000"/>
            <a:headEnd/>
            <a:tailEnd/>
          </a:ln>
          <a:effectLst/>
        </p:spPr>
        <p:txBody>
          <a:bodyPr wrap="none">
            <a:spAutoFit/>
          </a:bodyPr>
          <a:lstStyle/>
          <a:p>
            <a:pPr algn="l"/>
            <a:r>
              <a:rPr lang="en-US" b="1">
                <a:solidFill>
                  <a:schemeClr val="accent2"/>
                </a:solidFill>
              </a:rPr>
              <a:t>LOAD</a:t>
            </a:r>
          </a:p>
        </p:txBody>
      </p:sp>
      <p:sp>
        <p:nvSpPr>
          <p:cNvPr id="449566" name="AutoShape 30"/>
          <p:cNvSpPr>
            <a:spLocks noChangeArrowheads="1"/>
          </p:cNvSpPr>
          <p:nvPr/>
        </p:nvSpPr>
        <p:spPr bwMode="auto">
          <a:xfrm>
            <a:off x="4724400" y="3200400"/>
            <a:ext cx="1219200" cy="838200"/>
          </a:xfrm>
          <a:prstGeom prst="foldedCorner">
            <a:avLst>
              <a:gd name="adj" fmla="val 12500"/>
            </a:avLst>
          </a:prstGeom>
          <a:solidFill>
            <a:schemeClr val="accent1"/>
          </a:solidFill>
          <a:ln w="9525">
            <a:solidFill>
              <a:schemeClr val="tx1"/>
            </a:solidFill>
            <a:round/>
            <a:headEnd/>
            <a:tailEnd/>
          </a:ln>
          <a:effectLst/>
        </p:spPr>
        <p:txBody>
          <a:bodyPr wrap="none" anchor="ctr"/>
          <a:lstStyle/>
          <a:p>
            <a:r>
              <a:rPr lang="en-US"/>
              <a:t>WaterML</a:t>
            </a:r>
          </a:p>
        </p:txBody>
      </p:sp>
      <p:sp>
        <p:nvSpPr>
          <p:cNvPr id="449567" name="Oval 31"/>
          <p:cNvSpPr>
            <a:spLocks noChangeArrowheads="1"/>
          </p:cNvSpPr>
          <p:nvPr/>
        </p:nvSpPr>
        <p:spPr bwMode="auto">
          <a:xfrm>
            <a:off x="6096000" y="3429000"/>
            <a:ext cx="304800" cy="304800"/>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449568" name="Rectangle 32"/>
          <p:cNvSpPr>
            <a:spLocks noChangeArrowheads="1"/>
          </p:cNvSpPr>
          <p:nvPr/>
        </p:nvSpPr>
        <p:spPr bwMode="auto">
          <a:xfrm>
            <a:off x="152400" y="1295400"/>
            <a:ext cx="4191000" cy="4419600"/>
          </a:xfrm>
          <a:prstGeom prst="rect">
            <a:avLst/>
          </a:prstGeom>
          <a:noFill/>
          <a:ln w="76200">
            <a:solidFill>
              <a:srgbClr val="990033"/>
            </a:solidFill>
            <a:miter lim="800000"/>
            <a:headEnd/>
            <a:tailEnd/>
          </a:ln>
          <a:effectLst/>
        </p:spPr>
        <p:txBody>
          <a:bodyPr wrap="none" anchor="ctr"/>
          <a:lstStyle/>
          <a:p>
            <a:endParaRPr lang="en-US"/>
          </a:p>
        </p:txBody>
      </p:sp>
      <p:sp>
        <p:nvSpPr>
          <p:cNvPr id="449569" name="Text Box 33"/>
          <p:cNvSpPr txBox="1">
            <a:spLocks noChangeArrowheads="1"/>
          </p:cNvSpPr>
          <p:nvPr/>
        </p:nvSpPr>
        <p:spPr bwMode="auto">
          <a:xfrm>
            <a:off x="304800" y="5791200"/>
            <a:ext cx="8286750" cy="822325"/>
          </a:xfrm>
          <a:prstGeom prst="rect">
            <a:avLst/>
          </a:prstGeom>
          <a:noFill/>
          <a:ln w="9525" algn="ctr">
            <a:noFill/>
            <a:miter lim="800000"/>
            <a:headEnd/>
            <a:tailEnd/>
          </a:ln>
          <a:effectLst/>
        </p:spPr>
        <p:txBody>
          <a:bodyPr wrap="none">
            <a:spAutoFit/>
          </a:bodyPr>
          <a:lstStyle/>
          <a:p>
            <a:r>
              <a:rPr lang="en-US" sz="2400">
                <a:solidFill>
                  <a:srgbClr val="0066FF"/>
                </a:solidFill>
              </a:rPr>
              <a:t>WaterML</a:t>
            </a:r>
            <a:r>
              <a:rPr lang="en-US" sz="2400"/>
              <a:t> is an XML language for communicating water data</a:t>
            </a:r>
          </a:p>
          <a:p>
            <a:r>
              <a:rPr lang="en-US" sz="2400">
                <a:solidFill>
                  <a:srgbClr val="0066FF"/>
                </a:solidFill>
              </a:rPr>
              <a:t>WaterOneFlow</a:t>
            </a:r>
            <a:r>
              <a:rPr lang="en-US" sz="2400"/>
              <a:t> is a set of web services based on WaterML</a:t>
            </a:r>
          </a:p>
        </p:txBody>
      </p:sp>
      <p:sp>
        <p:nvSpPr>
          <p:cNvPr id="34" name="Line 11"/>
          <p:cNvSpPr>
            <a:spLocks noChangeShapeType="1"/>
          </p:cNvSpPr>
          <p:nvPr/>
        </p:nvSpPr>
        <p:spPr bwMode="auto">
          <a:xfrm>
            <a:off x="3886200" y="2933075"/>
            <a:ext cx="685800" cy="0"/>
          </a:xfrm>
          <a:prstGeom prst="line">
            <a:avLst/>
          </a:prstGeom>
          <a:noFill/>
          <a:ln w="9525">
            <a:solidFill>
              <a:schemeClr val="tx1"/>
            </a:solidFill>
            <a:round/>
            <a:headEnd/>
            <a:tailEnd/>
          </a:ln>
          <a:effectLst/>
        </p:spPr>
        <p:txBody>
          <a:bodyPr/>
          <a:lstStyle/>
          <a:p>
            <a:endParaRPr lang="en-US"/>
          </a:p>
        </p:txBody>
      </p:sp>
      <p:sp>
        <p:nvSpPr>
          <p:cNvPr id="35" name="Oval 15"/>
          <p:cNvSpPr>
            <a:spLocks noChangeArrowheads="1"/>
          </p:cNvSpPr>
          <p:nvPr/>
        </p:nvSpPr>
        <p:spPr bwMode="auto">
          <a:xfrm>
            <a:off x="3810000" y="2856875"/>
            <a:ext cx="152400" cy="152400"/>
          </a:xfrm>
          <a:prstGeom prst="ellipse">
            <a:avLst/>
          </a:prstGeom>
          <a:solidFill>
            <a:srgbClr val="DEFEE3"/>
          </a:solidFill>
          <a:ln w="9525">
            <a:solidFill>
              <a:schemeClr val="tx1"/>
            </a:solidFill>
            <a:round/>
            <a:headEnd/>
            <a:tailEnd/>
          </a:ln>
          <a:effectLst/>
        </p:spPr>
        <p:txBody>
          <a:bodyPr wrap="none"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9559"/>
                                        </p:tgtEl>
                                        <p:attrNameLst>
                                          <p:attrName>style.visibility</p:attrName>
                                        </p:attrNameLst>
                                      </p:cBhvr>
                                      <p:to>
                                        <p:strVal val="visible"/>
                                      </p:to>
                                    </p:set>
                                  </p:childTnLst>
                                </p:cTn>
                              </p:par>
                            </p:childTnLst>
                          </p:cTn>
                        </p:par>
                        <p:par>
                          <p:cTn id="7" fill="hold">
                            <p:stCondLst>
                              <p:cond delay="0"/>
                            </p:stCondLst>
                            <p:childTnLst>
                              <p:par>
                                <p:cTn id="8" presetID="63" presetClass="path" presetSubtype="0" accel="50000" decel="50000" fill="hold" grpId="1" nodeType="afterEffect">
                                  <p:stCondLst>
                                    <p:cond delay="0"/>
                                  </p:stCondLst>
                                  <p:childTnLst>
                                    <p:animMotion origin="layout" path="M 3.33333E-6 3.33333E-6 L 0.1125 3.33333E-6 " pathEditMode="relative" rAng="0" ptsTypes="AA">
                                      <p:cBhvr>
                                        <p:cTn id="9" dur="2000" fill="hold"/>
                                        <p:tgtEl>
                                          <p:spTgt spid="449559"/>
                                        </p:tgtEl>
                                        <p:attrNameLst>
                                          <p:attrName>ppt_x</p:attrName>
                                          <p:attrName>ppt_y</p:attrName>
                                        </p:attrNameLst>
                                      </p:cBhvr>
                                      <p:rCtr x="56" y="0"/>
                                    </p:animMotion>
                                  </p:childTnLst>
                                </p:cTn>
                              </p:par>
                            </p:childTnLst>
                          </p:cTn>
                        </p:par>
                        <p:par>
                          <p:cTn id="10" fill="hold">
                            <p:stCondLst>
                              <p:cond delay="2000"/>
                            </p:stCondLst>
                            <p:childTnLst>
                              <p:par>
                                <p:cTn id="11" presetID="19" presetClass="emph" presetSubtype="0" fill="hold" grpId="0" nodeType="afterEffect">
                                  <p:stCondLst>
                                    <p:cond delay="0"/>
                                  </p:stCondLst>
                                  <p:childTnLst>
                                    <p:animClr clrSpc="rgb" dir="cw">
                                      <p:cBhvr override="childStyle">
                                        <p:cTn id="12" dur="500" fill="hold"/>
                                        <p:tgtEl>
                                          <p:spTgt spid="449549"/>
                                        </p:tgtEl>
                                        <p:attrNameLst>
                                          <p:attrName>style.color</p:attrName>
                                        </p:attrNameLst>
                                      </p:cBhvr>
                                      <p:to>
                                        <a:schemeClr val="accent2"/>
                                      </p:to>
                                    </p:animClr>
                                    <p:animClr clrSpc="rgb" dir="cw">
                                      <p:cBhvr>
                                        <p:cTn id="13" dur="500" fill="hold"/>
                                        <p:tgtEl>
                                          <p:spTgt spid="449549"/>
                                        </p:tgtEl>
                                        <p:attrNameLst>
                                          <p:attrName>fillcolor</p:attrName>
                                        </p:attrNameLst>
                                      </p:cBhvr>
                                      <p:to>
                                        <a:schemeClr val="accent2"/>
                                      </p:to>
                                    </p:animClr>
                                    <p:set>
                                      <p:cBhvr>
                                        <p:cTn id="14" dur="500" fill="hold"/>
                                        <p:tgtEl>
                                          <p:spTgt spid="449549"/>
                                        </p:tgtEl>
                                        <p:attrNameLst>
                                          <p:attrName>fill.type</p:attrName>
                                        </p:attrNameLst>
                                      </p:cBhvr>
                                      <p:to>
                                        <p:strVal val="solid"/>
                                      </p:to>
                                    </p:set>
                                    <p:set>
                                      <p:cBhvr>
                                        <p:cTn id="15" dur="500" fill="hold"/>
                                        <p:tgtEl>
                                          <p:spTgt spid="449549"/>
                                        </p:tgtEl>
                                        <p:attrNameLst>
                                          <p:attrName>fill.on</p:attrName>
                                        </p:attrNameLst>
                                      </p:cBhvr>
                                      <p:to>
                                        <p:strVal val="true"/>
                                      </p:to>
                                    </p:set>
                                  </p:childTnLst>
                                </p:cTn>
                              </p:par>
                              <p:par>
                                <p:cTn id="16" presetID="19" presetClass="emph" presetSubtype="0" fill="hold" grpId="0" nodeType="withEffect">
                                  <p:stCondLst>
                                    <p:cond delay="300"/>
                                  </p:stCondLst>
                                  <p:childTnLst>
                                    <p:animClr clrSpc="rgb" dir="cw">
                                      <p:cBhvr override="childStyle">
                                        <p:cTn id="17" dur="500" fill="hold"/>
                                        <p:tgtEl>
                                          <p:spTgt spid="449550"/>
                                        </p:tgtEl>
                                        <p:attrNameLst>
                                          <p:attrName>style.color</p:attrName>
                                        </p:attrNameLst>
                                      </p:cBhvr>
                                      <p:to>
                                        <a:schemeClr val="accent2"/>
                                      </p:to>
                                    </p:animClr>
                                    <p:animClr clrSpc="rgb" dir="cw">
                                      <p:cBhvr>
                                        <p:cTn id="18" dur="500" fill="hold"/>
                                        <p:tgtEl>
                                          <p:spTgt spid="449550"/>
                                        </p:tgtEl>
                                        <p:attrNameLst>
                                          <p:attrName>fillcolor</p:attrName>
                                        </p:attrNameLst>
                                      </p:cBhvr>
                                      <p:to>
                                        <a:schemeClr val="accent2"/>
                                      </p:to>
                                    </p:animClr>
                                    <p:set>
                                      <p:cBhvr>
                                        <p:cTn id="19" dur="500" fill="hold"/>
                                        <p:tgtEl>
                                          <p:spTgt spid="449550"/>
                                        </p:tgtEl>
                                        <p:attrNameLst>
                                          <p:attrName>fill.type</p:attrName>
                                        </p:attrNameLst>
                                      </p:cBhvr>
                                      <p:to>
                                        <p:strVal val="solid"/>
                                      </p:to>
                                    </p:set>
                                    <p:set>
                                      <p:cBhvr>
                                        <p:cTn id="20" dur="500" fill="hold"/>
                                        <p:tgtEl>
                                          <p:spTgt spid="449550"/>
                                        </p:tgtEl>
                                        <p:attrNameLst>
                                          <p:attrName>fill.on</p:attrName>
                                        </p:attrNameLst>
                                      </p:cBhvr>
                                      <p:to>
                                        <p:strVal val="true"/>
                                      </p:to>
                                    </p:set>
                                  </p:childTnLst>
                                </p:cTn>
                              </p:par>
                              <p:par>
                                <p:cTn id="21" presetID="19" presetClass="emph" presetSubtype="0" fill="hold" grpId="0" nodeType="withEffect">
                                  <p:stCondLst>
                                    <p:cond delay="600"/>
                                  </p:stCondLst>
                                  <p:childTnLst>
                                    <p:animClr clrSpc="rgb" dir="cw">
                                      <p:cBhvr override="childStyle">
                                        <p:cTn id="22" dur="500" fill="hold"/>
                                        <p:tgtEl>
                                          <p:spTgt spid="449551"/>
                                        </p:tgtEl>
                                        <p:attrNameLst>
                                          <p:attrName>style.color</p:attrName>
                                        </p:attrNameLst>
                                      </p:cBhvr>
                                      <p:to>
                                        <a:schemeClr val="accent2"/>
                                      </p:to>
                                    </p:animClr>
                                    <p:animClr clrSpc="rgb" dir="cw">
                                      <p:cBhvr>
                                        <p:cTn id="23" dur="500" fill="hold"/>
                                        <p:tgtEl>
                                          <p:spTgt spid="449551"/>
                                        </p:tgtEl>
                                        <p:attrNameLst>
                                          <p:attrName>fillcolor</p:attrName>
                                        </p:attrNameLst>
                                      </p:cBhvr>
                                      <p:to>
                                        <a:schemeClr val="accent2"/>
                                      </p:to>
                                    </p:animClr>
                                    <p:set>
                                      <p:cBhvr>
                                        <p:cTn id="24" dur="500" fill="hold"/>
                                        <p:tgtEl>
                                          <p:spTgt spid="449551"/>
                                        </p:tgtEl>
                                        <p:attrNameLst>
                                          <p:attrName>fill.type</p:attrName>
                                        </p:attrNameLst>
                                      </p:cBhvr>
                                      <p:to>
                                        <p:strVal val="solid"/>
                                      </p:to>
                                    </p:set>
                                    <p:set>
                                      <p:cBhvr>
                                        <p:cTn id="25" dur="500" fill="hold"/>
                                        <p:tgtEl>
                                          <p:spTgt spid="449551"/>
                                        </p:tgtEl>
                                        <p:attrNameLst>
                                          <p:attrName>fill.on</p:attrName>
                                        </p:attrNameLst>
                                      </p:cBhvr>
                                      <p:to>
                                        <p:strVal val="true"/>
                                      </p:to>
                                    </p:set>
                                  </p:childTnLst>
                                </p:cTn>
                              </p:par>
                              <p:par>
                                <p:cTn id="26" presetID="19" presetClass="emph" presetSubtype="0" fill="hold" grpId="0" nodeType="withEffect">
                                  <p:stCondLst>
                                    <p:cond delay="900"/>
                                  </p:stCondLst>
                                  <p:childTnLst>
                                    <p:animClr clrSpc="rgb" dir="cw">
                                      <p:cBhvr override="childStyle">
                                        <p:cTn id="27" dur="500" fill="hold"/>
                                        <p:tgtEl>
                                          <p:spTgt spid="35"/>
                                        </p:tgtEl>
                                        <p:attrNameLst>
                                          <p:attrName>style.color</p:attrName>
                                        </p:attrNameLst>
                                      </p:cBhvr>
                                      <p:to>
                                        <a:schemeClr val="accent2"/>
                                      </p:to>
                                    </p:animClr>
                                    <p:animClr clrSpc="rgb" dir="cw">
                                      <p:cBhvr>
                                        <p:cTn id="28" dur="500" fill="hold"/>
                                        <p:tgtEl>
                                          <p:spTgt spid="35"/>
                                        </p:tgtEl>
                                        <p:attrNameLst>
                                          <p:attrName>fillcolor</p:attrName>
                                        </p:attrNameLst>
                                      </p:cBhvr>
                                      <p:to>
                                        <a:schemeClr val="accent2"/>
                                      </p:to>
                                    </p:animClr>
                                    <p:set>
                                      <p:cBhvr>
                                        <p:cTn id="29" dur="500" fill="hold"/>
                                        <p:tgtEl>
                                          <p:spTgt spid="35"/>
                                        </p:tgtEl>
                                        <p:attrNameLst>
                                          <p:attrName>fill.type</p:attrName>
                                        </p:attrNameLst>
                                      </p:cBhvr>
                                      <p:to>
                                        <p:strVal val="solid"/>
                                      </p:to>
                                    </p:set>
                                    <p:set>
                                      <p:cBhvr>
                                        <p:cTn id="30" dur="500" fill="hold"/>
                                        <p:tgtEl>
                                          <p:spTgt spid="35"/>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9567"/>
                                        </p:tgtEl>
                                        <p:attrNameLst>
                                          <p:attrName>style.visibility</p:attrName>
                                        </p:attrNameLst>
                                      </p:cBhvr>
                                      <p:to>
                                        <p:strVal val="visible"/>
                                      </p:to>
                                    </p:set>
                                  </p:childTnLst>
                                </p:cTn>
                              </p:par>
                            </p:childTnLst>
                          </p:cTn>
                        </p:par>
                        <p:par>
                          <p:cTn id="35" fill="hold">
                            <p:stCondLst>
                              <p:cond delay="0"/>
                            </p:stCondLst>
                            <p:childTnLst>
                              <p:par>
                                <p:cTn id="36" presetID="0" presetClass="path" presetSubtype="0" accel="50000" decel="50000" fill="hold" grpId="1" nodeType="afterEffect">
                                  <p:stCondLst>
                                    <p:cond delay="0"/>
                                  </p:stCondLst>
                                  <p:childTnLst>
                                    <p:animMotion origin="layout" path="M -0.00556 -0.00579 C 0.03819 -0.04329 0.08212 -0.08056 0.11094 -0.1169 C 0.13976 -0.15347 0.15312 -0.23449 0.16701 -0.22431 C 0.1809 -0.21366 0.20208 -0.09144 0.19444 -0.0537 C 0.1868 -0.01574 0.1533 -0.00509 0.12083 0.00393 C 0.08837 0.01319 0.02014 0.00069 1.11111E-6 3.7037E-7 " pathEditMode="relative" rAng="0" ptsTypes="aaaaaA">
                                      <p:cBhvr>
                                        <p:cTn id="37" dur="5000" fill="hold"/>
                                        <p:tgtEl>
                                          <p:spTgt spid="449567"/>
                                        </p:tgtEl>
                                        <p:attrNameLst>
                                          <p:attrName>ppt_x</p:attrName>
                                          <p:attrName>ppt_y</p:attrName>
                                        </p:attrNameLst>
                                      </p:cBhvr>
                                      <p:rCtr x="104" y="-105"/>
                                    </p:animMotion>
                                  </p:childTnLst>
                                </p:cTn>
                              </p:par>
                              <p:par>
                                <p:cTn id="38" presetID="10" presetClass="entr" presetSubtype="0" fill="hold" grpId="0" nodeType="withEffect">
                                  <p:stCondLst>
                                    <p:cond delay="1500"/>
                                  </p:stCondLst>
                                  <p:childTnLst>
                                    <p:set>
                                      <p:cBhvr>
                                        <p:cTn id="39" dur="1" fill="hold">
                                          <p:stCondLst>
                                            <p:cond delay="0"/>
                                          </p:stCondLst>
                                        </p:cTn>
                                        <p:tgtEl>
                                          <p:spTgt spid="449563"/>
                                        </p:tgtEl>
                                        <p:attrNameLst>
                                          <p:attrName>style.visibility</p:attrName>
                                        </p:attrNameLst>
                                      </p:cBhvr>
                                      <p:to>
                                        <p:strVal val="visible"/>
                                      </p:to>
                                    </p:set>
                                    <p:animEffect transition="in" filter="fade">
                                      <p:cBhvr>
                                        <p:cTn id="40" dur="500"/>
                                        <p:tgtEl>
                                          <p:spTgt spid="449563"/>
                                        </p:tgtEl>
                                      </p:cBhvr>
                                    </p:animEffect>
                                  </p:childTnLst>
                                </p:cTn>
                              </p:par>
                              <p:par>
                                <p:cTn id="41" presetID="1" presetClass="entr" presetSubtype="0" fill="hold" grpId="0" nodeType="withEffect">
                                  <p:stCondLst>
                                    <p:cond delay="2200"/>
                                  </p:stCondLst>
                                  <p:childTnLst>
                                    <p:set>
                                      <p:cBhvr>
                                        <p:cTn id="42" dur="1" fill="hold">
                                          <p:stCondLst>
                                            <p:cond delay="0"/>
                                          </p:stCondLst>
                                        </p:cTn>
                                        <p:tgtEl>
                                          <p:spTgt spid="449560"/>
                                        </p:tgtEl>
                                        <p:attrNameLst>
                                          <p:attrName>style.visibility</p:attrName>
                                        </p:attrNameLst>
                                      </p:cBhvr>
                                      <p:to>
                                        <p:strVal val="visible"/>
                                      </p:to>
                                    </p:set>
                                  </p:childTnLst>
                                </p:cTn>
                              </p:par>
                              <p:par>
                                <p:cTn id="43" presetID="49" presetClass="path" presetSubtype="0" accel="50000" decel="50000" fill="hold" grpId="1" nodeType="withEffect">
                                  <p:stCondLst>
                                    <p:cond delay="2200"/>
                                  </p:stCondLst>
                                  <p:childTnLst>
                                    <p:animMotion origin="layout" path="M 1.11022E-16 -1.11111E-6 L -0.29757 0.19838 " pathEditMode="relative" rAng="0" ptsTypes="AA">
                                      <p:cBhvr>
                                        <p:cTn id="44" dur="1000" fill="hold"/>
                                        <p:tgtEl>
                                          <p:spTgt spid="449560"/>
                                        </p:tgtEl>
                                        <p:attrNameLst>
                                          <p:attrName>ppt_x</p:attrName>
                                          <p:attrName>ppt_y</p:attrName>
                                        </p:attrNameLst>
                                      </p:cBhvr>
                                      <p:rCtr x="-149" y="99"/>
                                    </p:animMotion>
                                  </p:childTnLst>
                                </p:cTn>
                              </p:par>
                              <p:par>
                                <p:cTn id="45" presetID="1" presetClass="entr" presetSubtype="0" fill="hold" grpId="0" nodeType="withEffect">
                                  <p:stCondLst>
                                    <p:cond delay="2800"/>
                                  </p:stCondLst>
                                  <p:childTnLst>
                                    <p:set>
                                      <p:cBhvr>
                                        <p:cTn id="46" dur="1" fill="hold">
                                          <p:stCondLst>
                                            <p:cond delay="0"/>
                                          </p:stCondLst>
                                        </p:cTn>
                                        <p:tgtEl>
                                          <p:spTgt spid="449561"/>
                                        </p:tgtEl>
                                        <p:attrNameLst>
                                          <p:attrName>style.visibility</p:attrName>
                                        </p:attrNameLst>
                                      </p:cBhvr>
                                      <p:to>
                                        <p:strVal val="visible"/>
                                      </p:to>
                                    </p:set>
                                  </p:childTnLst>
                                </p:cTn>
                              </p:par>
                              <p:par>
                                <p:cTn id="47" presetID="49" presetClass="path" presetSubtype="0" accel="50000" decel="50000" fill="hold" grpId="1" nodeType="withEffect">
                                  <p:stCondLst>
                                    <p:cond delay="2800"/>
                                  </p:stCondLst>
                                  <p:childTnLst>
                                    <p:animMotion origin="layout" path="M -3.33333E-6 -0.00555 L -0.325 0.08889 " pathEditMode="relative" rAng="0" ptsTypes="AA">
                                      <p:cBhvr>
                                        <p:cTn id="48" dur="1000" fill="hold"/>
                                        <p:tgtEl>
                                          <p:spTgt spid="449561"/>
                                        </p:tgtEl>
                                        <p:attrNameLst>
                                          <p:attrName>ppt_x</p:attrName>
                                          <p:attrName>ppt_y</p:attrName>
                                        </p:attrNameLst>
                                      </p:cBhvr>
                                      <p:rCtr x="-162" y="47"/>
                                    </p:animMotion>
                                  </p:childTnLst>
                                </p:cTn>
                              </p:par>
                              <p:par>
                                <p:cTn id="49" presetID="1" presetClass="entr" presetSubtype="0" fill="hold" grpId="0" nodeType="withEffect">
                                  <p:stCondLst>
                                    <p:cond delay="3200"/>
                                  </p:stCondLst>
                                  <p:childTnLst>
                                    <p:set>
                                      <p:cBhvr>
                                        <p:cTn id="50" dur="1" fill="hold">
                                          <p:stCondLst>
                                            <p:cond delay="0"/>
                                          </p:stCondLst>
                                        </p:cTn>
                                        <p:tgtEl>
                                          <p:spTgt spid="449562"/>
                                        </p:tgtEl>
                                        <p:attrNameLst>
                                          <p:attrName>style.visibility</p:attrName>
                                        </p:attrNameLst>
                                      </p:cBhvr>
                                      <p:to>
                                        <p:strVal val="visible"/>
                                      </p:to>
                                    </p:set>
                                  </p:childTnLst>
                                </p:cTn>
                              </p:par>
                              <p:par>
                                <p:cTn id="51" presetID="49" presetClass="path" presetSubtype="0" accel="50000" decel="50000" fill="hold" grpId="1" nodeType="withEffect">
                                  <p:stCondLst>
                                    <p:cond delay="3200"/>
                                  </p:stCondLst>
                                  <p:childTnLst>
                                    <p:animMotion origin="layout" path="M -3.33333E-6 -1.11111E-6 L -0.196 0.10185 " pathEditMode="relative" rAng="0" ptsTypes="AA">
                                      <p:cBhvr>
                                        <p:cTn id="52" dur="1000" fill="hold"/>
                                        <p:tgtEl>
                                          <p:spTgt spid="449562"/>
                                        </p:tgtEl>
                                        <p:attrNameLst>
                                          <p:attrName>ppt_x</p:attrName>
                                          <p:attrName>ppt_y</p:attrName>
                                        </p:attrNameLst>
                                      </p:cBhvr>
                                      <p:rCtr x="-98" y="51"/>
                                    </p:animMotion>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49564"/>
                                        </p:tgtEl>
                                        <p:attrNameLst>
                                          <p:attrName>style.visibility</p:attrName>
                                        </p:attrNameLst>
                                      </p:cBhvr>
                                      <p:to>
                                        <p:strVal val="visible"/>
                                      </p:to>
                                    </p:set>
                                    <p:animEffect transition="in" filter="fade">
                                      <p:cBhvr>
                                        <p:cTn id="57" dur="500"/>
                                        <p:tgtEl>
                                          <p:spTgt spid="449564"/>
                                        </p:tgtEl>
                                      </p:cBhvr>
                                    </p:animEffect>
                                  </p:childTnLst>
                                </p:cTn>
                              </p:par>
                            </p:childTnLst>
                          </p:cTn>
                        </p:par>
                        <p:par>
                          <p:cTn id="58" fill="hold">
                            <p:stCondLst>
                              <p:cond delay="500"/>
                            </p:stCondLst>
                            <p:childTnLst>
                              <p:par>
                                <p:cTn id="59" presetID="10" presetClass="exit" presetSubtype="0" fill="hold" grpId="2" nodeType="afterEffect">
                                  <p:stCondLst>
                                    <p:cond delay="0"/>
                                  </p:stCondLst>
                                  <p:childTnLst>
                                    <p:animEffect transition="out" filter="fade">
                                      <p:cBhvr>
                                        <p:cTn id="60" dur="500"/>
                                        <p:tgtEl>
                                          <p:spTgt spid="449567"/>
                                        </p:tgtEl>
                                      </p:cBhvr>
                                    </p:animEffect>
                                    <p:set>
                                      <p:cBhvr>
                                        <p:cTn id="61" dur="1" fill="hold">
                                          <p:stCondLst>
                                            <p:cond delay="499"/>
                                          </p:stCondLst>
                                        </p:cTn>
                                        <p:tgtEl>
                                          <p:spTgt spid="449567"/>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449563"/>
                                        </p:tgtEl>
                                      </p:cBhvr>
                                    </p:animEffect>
                                    <p:set>
                                      <p:cBhvr>
                                        <p:cTn id="64" dur="1" fill="hold">
                                          <p:stCondLst>
                                            <p:cond delay="499"/>
                                          </p:stCondLst>
                                        </p:cTn>
                                        <p:tgtEl>
                                          <p:spTgt spid="449563"/>
                                        </p:tgtEl>
                                        <p:attrNameLst>
                                          <p:attrName>style.visibility</p:attrName>
                                        </p:attrNameLst>
                                      </p:cBhvr>
                                      <p:to>
                                        <p:strVal val="hidden"/>
                                      </p:to>
                                    </p:set>
                                  </p:childTnLst>
                                </p:cTn>
                              </p:par>
                              <p:par>
                                <p:cTn id="65" presetID="5" presetClass="exit" presetSubtype="10" fill="hold" grpId="2" nodeType="withEffect">
                                  <p:stCondLst>
                                    <p:cond delay="200"/>
                                  </p:stCondLst>
                                  <p:childTnLst>
                                    <p:animEffect transition="out" filter="checkerboard(across)">
                                      <p:cBhvr>
                                        <p:cTn id="66" dur="500"/>
                                        <p:tgtEl>
                                          <p:spTgt spid="449560"/>
                                        </p:tgtEl>
                                      </p:cBhvr>
                                    </p:animEffect>
                                    <p:set>
                                      <p:cBhvr>
                                        <p:cTn id="67" dur="1" fill="hold">
                                          <p:stCondLst>
                                            <p:cond delay="499"/>
                                          </p:stCondLst>
                                        </p:cTn>
                                        <p:tgtEl>
                                          <p:spTgt spid="449560"/>
                                        </p:tgtEl>
                                        <p:attrNameLst>
                                          <p:attrName>style.visibility</p:attrName>
                                        </p:attrNameLst>
                                      </p:cBhvr>
                                      <p:to>
                                        <p:strVal val="hidden"/>
                                      </p:to>
                                    </p:set>
                                  </p:childTnLst>
                                </p:cTn>
                              </p:par>
                              <p:par>
                                <p:cTn id="68" presetID="5" presetClass="exit" presetSubtype="10" fill="hold" grpId="2" nodeType="withEffect">
                                  <p:stCondLst>
                                    <p:cond delay="200"/>
                                  </p:stCondLst>
                                  <p:childTnLst>
                                    <p:animEffect transition="out" filter="checkerboard(across)">
                                      <p:cBhvr>
                                        <p:cTn id="69" dur="500"/>
                                        <p:tgtEl>
                                          <p:spTgt spid="449561"/>
                                        </p:tgtEl>
                                      </p:cBhvr>
                                    </p:animEffect>
                                    <p:set>
                                      <p:cBhvr>
                                        <p:cTn id="70" dur="1" fill="hold">
                                          <p:stCondLst>
                                            <p:cond delay="499"/>
                                          </p:stCondLst>
                                        </p:cTn>
                                        <p:tgtEl>
                                          <p:spTgt spid="449561"/>
                                        </p:tgtEl>
                                        <p:attrNameLst>
                                          <p:attrName>style.visibility</p:attrName>
                                        </p:attrNameLst>
                                      </p:cBhvr>
                                      <p:to>
                                        <p:strVal val="hidden"/>
                                      </p:to>
                                    </p:set>
                                  </p:childTnLst>
                                </p:cTn>
                              </p:par>
                              <p:par>
                                <p:cTn id="71" presetID="5" presetClass="exit" presetSubtype="10" fill="hold" grpId="2" nodeType="withEffect">
                                  <p:stCondLst>
                                    <p:cond delay="200"/>
                                  </p:stCondLst>
                                  <p:childTnLst>
                                    <p:animEffect transition="out" filter="checkerboard(across)">
                                      <p:cBhvr>
                                        <p:cTn id="72" dur="500"/>
                                        <p:tgtEl>
                                          <p:spTgt spid="449562"/>
                                        </p:tgtEl>
                                      </p:cBhvr>
                                    </p:animEffect>
                                    <p:set>
                                      <p:cBhvr>
                                        <p:cTn id="73" dur="1" fill="hold">
                                          <p:stCondLst>
                                            <p:cond delay="499"/>
                                          </p:stCondLst>
                                        </p:cTn>
                                        <p:tgtEl>
                                          <p:spTgt spid="449562"/>
                                        </p:tgtEl>
                                        <p:attrNameLst>
                                          <p:attrName>style.visibility</p:attrName>
                                        </p:attrNameLst>
                                      </p:cBhvr>
                                      <p:to>
                                        <p:strVal val="hidden"/>
                                      </p:to>
                                    </p:set>
                                  </p:childTnLst>
                                </p:cTn>
                              </p:par>
                              <p:par>
                                <p:cTn id="74" presetID="5" presetClass="entr" presetSubtype="10" fill="hold" grpId="0" nodeType="withEffect">
                                  <p:stCondLst>
                                    <p:cond delay="500"/>
                                  </p:stCondLst>
                                  <p:childTnLst>
                                    <p:set>
                                      <p:cBhvr>
                                        <p:cTn id="75" dur="1" fill="hold">
                                          <p:stCondLst>
                                            <p:cond delay="0"/>
                                          </p:stCondLst>
                                        </p:cTn>
                                        <p:tgtEl>
                                          <p:spTgt spid="449566"/>
                                        </p:tgtEl>
                                        <p:attrNameLst>
                                          <p:attrName>style.visibility</p:attrName>
                                        </p:attrNameLst>
                                      </p:cBhvr>
                                      <p:to>
                                        <p:strVal val="visible"/>
                                      </p:to>
                                    </p:set>
                                    <p:animEffect transition="in" filter="checkerboard(across)">
                                      <p:cBhvr>
                                        <p:cTn id="76" dur="500"/>
                                        <p:tgtEl>
                                          <p:spTgt spid="44956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449564"/>
                                        </p:tgtEl>
                                      </p:cBhvr>
                                    </p:animEffect>
                                    <p:set>
                                      <p:cBhvr>
                                        <p:cTn id="81" dur="1" fill="hold">
                                          <p:stCondLst>
                                            <p:cond delay="499"/>
                                          </p:stCondLst>
                                        </p:cTn>
                                        <p:tgtEl>
                                          <p:spTgt spid="449564"/>
                                        </p:tgtEl>
                                        <p:attrNameLst>
                                          <p:attrName>style.visibility</p:attrName>
                                        </p:attrNameLst>
                                      </p:cBhvr>
                                      <p:to>
                                        <p:strVal val="hidden"/>
                                      </p:to>
                                    </p:set>
                                  </p:childTnLst>
                                </p:cTn>
                              </p:par>
                              <p:par>
                                <p:cTn id="82" presetID="49" presetClass="path" presetSubtype="0" accel="50000" decel="50000" fill="hold" grpId="1" nodeType="withEffect">
                                  <p:stCondLst>
                                    <p:cond delay="0"/>
                                  </p:stCondLst>
                                  <p:childTnLst>
                                    <p:animMotion origin="layout" path="M -3.33333E-6 -3.33333E-6 L -0.30833 0.04445 " pathEditMode="relative" rAng="0" ptsTypes="AA">
                                      <p:cBhvr>
                                        <p:cTn id="83" dur="2000" fill="hold"/>
                                        <p:tgtEl>
                                          <p:spTgt spid="449566"/>
                                        </p:tgtEl>
                                        <p:attrNameLst>
                                          <p:attrName>ppt_x</p:attrName>
                                          <p:attrName>ppt_y</p:attrName>
                                        </p:attrNameLst>
                                      </p:cBhvr>
                                      <p:rCtr x="-154" y="22"/>
                                    </p:animMotion>
                                  </p:childTnLst>
                                </p:cTn>
                              </p:par>
                              <p:par>
                                <p:cTn id="84" presetID="10" presetClass="entr" presetSubtype="0" fill="hold" grpId="0" nodeType="withEffect">
                                  <p:stCondLst>
                                    <p:cond delay="2000"/>
                                  </p:stCondLst>
                                  <p:childTnLst>
                                    <p:set>
                                      <p:cBhvr>
                                        <p:cTn id="85" dur="1" fill="hold">
                                          <p:stCondLst>
                                            <p:cond delay="0"/>
                                          </p:stCondLst>
                                        </p:cTn>
                                        <p:tgtEl>
                                          <p:spTgt spid="449565"/>
                                        </p:tgtEl>
                                        <p:attrNameLst>
                                          <p:attrName>style.visibility</p:attrName>
                                        </p:attrNameLst>
                                      </p:cBhvr>
                                      <p:to>
                                        <p:strVal val="visible"/>
                                      </p:to>
                                    </p:set>
                                    <p:animEffect transition="in" filter="fade">
                                      <p:cBhvr>
                                        <p:cTn id="86" dur="500"/>
                                        <p:tgtEl>
                                          <p:spTgt spid="449565"/>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449568"/>
                                        </p:tgtEl>
                                        <p:attrNameLst>
                                          <p:attrName>style.visibility</p:attrName>
                                        </p:attrNameLst>
                                      </p:cBhvr>
                                      <p:to>
                                        <p:strVal val="visible"/>
                                      </p:to>
                                    </p:set>
                                    <p:animEffect transition="in" filter="fade">
                                      <p:cBhvr>
                                        <p:cTn id="91" dur="500"/>
                                        <p:tgtEl>
                                          <p:spTgt spid="449568"/>
                                        </p:tgtEl>
                                      </p:cBhvr>
                                    </p:animEffect>
                                  </p:childTnLst>
                                </p:cTn>
                              </p:par>
                              <p:par>
                                <p:cTn id="92" presetID="10" presetClass="exit" presetSubtype="0" fill="hold" grpId="1" nodeType="withEffect">
                                  <p:stCondLst>
                                    <p:cond delay="0"/>
                                  </p:stCondLst>
                                  <p:childTnLst>
                                    <p:animEffect transition="out" filter="fade">
                                      <p:cBhvr>
                                        <p:cTn id="93" dur="500"/>
                                        <p:tgtEl>
                                          <p:spTgt spid="449565"/>
                                        </p:tgtEl>
                                      </p:cBhvr>
                                    </p:animEffect>
                                    <p:set>
                                      <p:cBhvr>
                                        <p:cTn id="94" dur="1" fill="hold">
                                          <p:stCondLst>
                                            <p:cond delay="499"/>
                                          </p:stCondLst>
                                        </p:cTn>
                                        <p:tgtEl>
                                          <p:spTgt spid="4495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49" grpId="0" animBg="1"/>
      <p:bldP spid="449550" grpId="0" animBg="1"/>
      <p:bldP spid="449551" grpId="0" animBg="1"/>
      <p:bldP spid="449559" grpId="0" animBg="1"/>
      <p:bldP spid="449559" grpId="1" animBg="1"/>
      <p:bldP spid="449560" grpId="0" animBg="1"/>
      <p:bldP spid="449560" grpId="1" animBg="1"/>
      <p:bldP spid="449560" grpId="2" animBg="1"/>
      <p:bldP spid="449561" grpId="0" animBg="1"/>
      <p:bldP spid="449561" grpId="1" animBg="1"/>
      <p:bldP spid="449561" grpId="2" animBg="1"/>
      <p:bldP spid="449562" grpId="0" animBg="1"/>
      <p:bldP spid="449562" grpId="1" animBg="1"/>
      <p:bldP spid="449562" grpId="2" animBg="1"/>
      <p:bldP spid="449563" grpId="0"/>
      <p:bldP spid="449563" grpId="1"/>
      <p:bldP spid="449564" grpId="0"/>
      <p:bldP spid="449564" grpId="1"/>
      <p:bldP spid="449565" grpId="0"/>
      <p:bldP spid="449565" grpId="1"/>
      <p:bldP spid="449566" grpId="0" animBg="1"/>
      <p:bldP spid="449566" grpId="1" animBg="1"/>
      <p:bldP spid="449567" grpId="0" animBg="1"/>
      <p:bldP spid="449567" grpId="1" animBg="1"/>
      <p:bldP spid="449567" grpId="2" animBg="1"/>
      <p:bldP spid="449568"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p:cNvPicPr>
            <a:picLocks noChangeAspect="1" noChangeArrowheads="1"/>
          </p:cNvPicPr>
          <p:nvPr/>
        </p:nvPicPr>
        <p:blipFill>
          <a:blip r:embed="rId2" cstate="print"/>
          <a:srcRect/>
          <a:stretch>
            <a:fillRect/>
          </a:stretch>
        </p:blipFill>
        <p:spPr bwMode="auto">
          <a:xfrm>
            <a:off x="76200" y="4800600"/>
            <a:ext cx="2276475" cy="1371600"/>
          </a:xfrm>
          <a:prstGeom prst="rect">
            <a:avLst/>
          </a:prstGeom>
          <a:noFill/>
          <a:ln w="9525">
            <a:noFill/>
            <a:miter lim="800000"/>
            <a:headEnd/>
            <a:tailEnd/>
          </a:ln>
        </p:spPr>
      </p:pic>
      <p:sp>
        <p:nvSpPr>
          <p:cNvPr id="9219" name="Title 1"/>
          <p:cNvSpPr>
            <a:spLocks noGrp="1"/>
          </p:cNvSpPr>
          <p:nvPr>
            <p:ph type="title"/>
          </p:nvPr>
        </p:nvSpPr>
        <p:spPr/>
        <p:txBody>
          <a:bodyPr>
            <a:normAutofit fontScale="90000"/>
          </a:bodyPr>
          <a:lstStyle/>
          <a:p>
            <a:r>
              <a:rPr lang="en-US" smtClean="0"/>
              <a:t>WaterML includes location, variables, and time series  </a:t>
            </a:r>
          </a:p>
        </p:txBody>
      </p:sp>
      <p:pic>
        <p:nvPicPr>
          <p:cNvPr id="9220" name="Picture 2"/>
          <p:cNvPicPr>
            <a:picLocks noChangeAspect="1" noChangeArrowheads="1"/>
          </p:cNvPicPr>
          <p:nvPr/>
        </p:nvPicPr>
        <p:blipFill>
          <a:blip r:embed="rId3" cstate="print"/>
          <a:srcRect/>
          <a:stretch>
            <a:fillRect/>
          </a:stretch>
        </p:blipFill>
        <p:spPr bwMode="auto">
          <a:xfrm>
            <a:off x="2498725" y="1676400"/>
            <a:ext cx="6388100" cy="4953000"/>
          </a:xfrm>
          <a:prstGeom prst="rect">
            <a:avLst/>
          </a:prstGeom>
          <a:noFill/>
          <a:ln w="9525">
            <a:noFill/>
            <a:miter lim="800000"/>
            <a:headEnd/>
            <a:tailEnd/>
          </a:ln>
        </p:spPr>
      </p:pic>
      <p:grpSp>
        <p:nvGrpSpPr>
          <p:cNvPr id="2" name="Group 13"/>
          <p:cNvGrpSpPr>
            <a:grpSpLocks/>
          </p:cNvGrpSpPr>
          <p:nvPr/>
        </p:nvGrpSpPr>
        <p:grpSpPr bwMode="auto">
          <a:xfrm>
            <a:off x="838200" y="2133600"/>
            <a:ext cx="609600" cy="1752600"/>
            <a:chOff x="762000" y="1828800"/>
            <a:chExt cx="609600" cy="1752600"/>
          </a:xfrm>
        </p:grpSpPr>
        <p:sp>
          <p:nvSpPr>
            <p:cNvPr id="5" name="Freeform 4"/>
            <p:cNvSpPr/>
            <p:nvPr/>
          </p:nvSpPr>
          <p:spPr>
            <a:xfrm>
              <a:off x="914400" y="2152650"/>
              <a:ext cx="246063" cy="1352550"/>
            </a:xfrm>
            <a:custGeom>
              <a:avLst/>
              <a:gdLst>
                <a:gd name="connsiteX0" fmla="*/ 258739 w 672712"/>
                <a:gd name="connsiteY0" fmla="*/ 0 h 3699486"/>
                <a:gd name="connsiteX1" fmla="*/ 233339 w 672712"/>
                <a:gd name="connsiteY1" fmla="*/ 38100 h 3699486"/>
                <a:gd name="connsiteX2" fmla="*/ 195239 w 672712"/>
                <a:gd name="connsiteY2" fmla="*/ 76200 h 3699486"/>
                <a:gd name="connsiteX3" fmla="*/ 169839 w 672712"/>
                <a:gd name="connsiteY3" fmla="*/ 127000 h 3699486"/>
                <a:gd name="connsiteX4" fmla="*/ 93639 w 672712"/>
                <a:gd name="connsiteY4" fmla="*/ 228600 h 3699486"/>
                <a:gd name="connsiteX5" fmla="*/ 42839 w 672712"/>
                <a:gd name="connsiteY5" fmla="*/ 330200 h 3699486"/>
                <a:gd name="connsiteX6" fmla="*/ 17439 w 672712"/>
                <a:gd name="connsiteY6" fmla="*/ 381000 h 3699486"/>
                <a:gd name="connsiteX7" fmla="*/ 4739 w 672712"/>
                <a:gd name="connsiteY7" fmla="*/ 431800 h 3699486"/>
                <a:gd name="connsiteX8" fmla="*/ 30139 w 672712"/>
                <a:gd name="connsiteY8" fmla="*/ 787400 h 3699486"/>
                <a:gd name="connsiteX9" fmla="*/ 42839 w 672712"/>
                <a:gd name="connsiteY9" fmla="*/ 825500 h 3699486"/>
                <a:gd name="connsiteX10" fmla="*/ 68239 w 672712"/>
                <a:gd name="connsiteY10" fmla="*/ 889000 h 3699486"/>
                <a:gd name="connsiteX11" fmla="*/ 119039 w 672712"/>
                <a:gd name="connsiteY11" fmla="*/ 965200 h 3699486"/>
                <a:gd name="connsiteX12" fmla="*/ 169839 w 672712"/>
                <a:gd name="connsiteY12" fmla="*/ 1079500 h 3699486"/>
                <a:gd name="connsiteX13" fmla="*/ 220639 w 672712"/>
                <a:gd name="connsiteY13" fmla="*/ 1193800 h 3699486"/>
                <a:gd name="connsiteX14" fmla="*/ 233339 w 672712"/>
                <a:gd name="connsiteY14" fmla="*/ 1231900 h 3699486"/>
                <a:gd name="connsiteX15" fmla="*/ 271439 w 672712"/>
                <a:gd name="connsiteY15" fmla="*/ 1270000 h 3699486"/>
                <a:gd name="connsiteX16" fmla="*/ 296839 w 672712"/>
                <a:gd name="connsiteY16" fmla="*/ 1320800 h 3699486"/>
                <a:gd name="connsiteX17" fmla="*/ 322239 w 672712"/>
                <a:gd name="connsiteY17" fmla="*/ 1358900 h 3699486"/>
                <a:gd name="connsiteX18" fmla="*/ 423839 w 672712"/>
                <a:gd name="connsiteY18" fmla="*/ 1473200 h 3699486"/>
                <a:gd name="connsiteX19" fmla="*/ 449239 w 672712"/>
                <a:gd name="connsiteY19" fmla="*/ 1511300 h 3699486"/>
                <a:gd name="connsiteX20" fmla="*/ 487339 w 672712"/>
                <a:gd name="connsiteY20" fmla="*/ 1562100 h 3699486"/>
                <a:gd name="connsiteX21" fmla="*/ 538139 w 672712"/>
                <a:gd name="connsiteY21" fmla="*/ 1638300 h 3699486"/>
                <a:gd name="connsiteX22" fmla="*/ 563539 w 672712"/>
                <a:gd name="connsiteY22" fmla="*/ 1752600 h 3699486"/>
                <a:gd name="connsiteX23" fmla="*/ 550839 w 672712"/>
                <a:gd name="connsiteY23" fmla="*/ 1968500 h 3699486"/>
                <a:gd name="connsiteX24" fmla="*/ 512739 w 672712"/>
                <a:gd name="connsiteY24" fmla="*/ 2032000 h 3699486"/>
                <a:gd name="connsiteX25" fmla="*/ 449239 w 672712"/>
                <a:gd name="connsiteY25" fmla="*/ 2120900 h 3699486"/>
                <a:gd name="connsiteX26" fmla="*/ 423839 w 672712"/>
                <a:gd name="connsiteY26" fmla="*/ 2159000 h 3699486"/>
                <a:gd name="connsiteX27" fmla="*/ 385739 w 672712"/>
                <a:gd name="connsiteY27" fmla="*/ 2184400 h 3699486"/>
                <a:gd name="connsiteX28" fmla="*/ 360339 w 672712"/>
                <a:gd name="connsiteY28" fmla="*/ 2222500 h 3699486"/>
                <a:gd name="connsiteX29" fmla="*/ 322239 w 672712"/>
                <a:gd name="connsiteY29" fmla="*/ 2247900 h 3699486"/>
                <a:gd name="connsiteX30" fmla="*/ 271439 w 672712"/>
                <a:gd name="connsiteY30" fmla="*/ 2324100 h 3699486"/>
                <a:gd name="connsiteX31" fmla="*/ 207939 w 672712"/>
                <a:gd name="connsiteY31" fmla="*/ 2413000 h 3699486"/>
                <a:gd name="connsiteX32" fmla="*/ 182539 w 672712"/>
                <a:gd name="connsiteY32" fmla="*/ 2527300 h 3699486"/>
                <a:gd name="connsiteX33" fmla="*/ 169839 w 672712"/>
                <a:gd name="connsiteY33" fmla="*/ 2654300 h 3699486"/>
                <a:gd name="connsiteX34" fmla="*/ 195239 w 672712"/>
                <a:gd name="connsiteY34" fmla="*/ 3073400 h 3699486"/>
                <a:gd name="connsiteX35" fmla="*/ 207939 w 672712"/>
                <a:gd name="connsiteY35" fmla="*/ 3124200 h 3699486"/>
                <a:gd name="connsiteX36" fmla="*/ 258739 w 672712"/>
                <a:gd name="connsiteY36" fmla="*/ 3200400 h 3699486"/>
                <a:gd name="connsiteX37" fmla="*/ 284139 w 672712"/>
                <a:gd name="connsiteY37" fmla="*/ 3238500 h 3699486"/>
                <a:gd name="connsiteX38" fmla="*/ 347639 w 672712"/>
                <a:gd name="connsiteY38" fmla="*/ 3340100 h 3699486"/>
                <a:gd name="connsiteX39" fmla="*/ 398439 w 672712"/>
                <a:gd name="connsiteY39" fmla="*/ 3416300 h 3699486"/>
                <a:gd name="connsiteX40" fmla="*/ 474639 w 672712"/>
                <a:gd name="connsiteY40" fmla="*/ 3530600 h 3699486"/>
                <a:gd name="connsiteX41" fmla="*/ 576239 w 672712"/>
                <a:gd name="connsiteY41" fmla="*/ 3644900 h 3699486"/>
                <a:gd name="connsiteX42" fmla="*/ 614339 w 672712"/>
                <a:gd name="connsiteY42" fmla="*/ 3670300 h 3699486"/>
                <a:gd name="connsiteX43" fmla="*/ 665139 w 672712"/>
                <a:gd name="connsiteY43" fmla="*/ 3695700 h 369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72712" h="3699486">
                  <a:moveTo>
                    <a:pt x="258739" y="0"/>
                  </a:moveTo>
                  <a:cubicBezTo>
                    <a:pt x="250272" y="12700"/>
                    <a:pt x="243110" y="26374"/>
                    <a:pt x="233339" y="38100"/>
                  </a:cubicBezTo>
                  <a:cubicBezTo>
                    <a:pt x="221841" y="51898"/>
                    <a:pt x="205678" y="61585"/>
                    <a:pt x="195239" y="76200"/>
                  </a:cubicBezTo>
                  <a:cubicBezTo>
                    <a:pt x="184235" y="91606"/>
                    <a:pt x="180341" y="111248"/>
                    <a:pt x="169839" y="127000"/>
                  </a:cubicBezTo>
                  <a:cubicBezTo>
                    <a:pt x="146357" y="162223"/>
                    <a:pt x="112571" y="190736"/>
                    <a:pt x="93639" y="228600"/>
                  </a:cubicBezTo>
                  <a:lnTo>
                    <a:pt x="42839" y="330200"/>
                  </a:lnTo>
                  <a:cubicBezTo>
                    <a:pt x="34372" y="347133"/>
                    <a:pt x="22031" y="362633"/>
                    <a:pt x="17439" y="381000"/>
                  </a:cubicBezTo>
                  <a:lnTo>
                    <a:pt x="4739" y="431800"/>
                  </a:lnTo>
                  <a:cubicBezTo>
                    <a:pt x="10817" y="571592"/>
                    <a:pt x="0" y="666845"/>
                    <a:pt x="30139" y="787400"/>
                  </a:cubicBezTo>
                  <a:cubicBezTo>
                    <a:pt x="33386" y="800387"/>
                    <a:pt x="38139" y="812965"/>
                    <a:pt x="42839" y="825500"/>
                  </a:cubicBezTo>
                  <a:cubicBezTo>
                    <a:pt x="50844" y="846846"/>
                    <a:pt x="57323" y="868986"/>
                    <a:pt x="68239" y="889000"/>
                  </a:cubicBezTo>
                  <a:cubicBezTo>
                    <a:pt x="82857" y="915800"/>
                    <a:pt x="109386" y="936240"/>
                    <a:pt x="119039" y="965200"/>
                  </a:cubicBezTo>
                  <a:cubicBezTo>
                    <a:pt x="149266" y="1055880"/>
                    <a:pt x="129587" y="1019123"/>
                    <a:pt x="169839" y="1079500"/>
                  </a:cubicBezTo>
                  <a:cubicBezTo>
                    <a:pt x="194074" y="1176441"/>
                    <a:pt x="165712" y="1083946"/>
                    <a:pt x="220639" y="1193800"/>
                  </a:cubicBezTo>
                  <a:cubicBezTo>
                    <a:pt x="226626" y="1205774"/>
                    <a:pt x="225913" y="1220761"/>
                    <a:pt x="233339" y="1231900"/>
                  </a:cubicBezTo>
                  <a:cubicBezTo>
                    <a:pt x="243302" y="1246844"/>
                    <a:pt x="261000" y="1255385"/>
                    <a:pt x="271439" y="1270000"/>
                  </a:cubicBezTo>
                  <a:cubicBezTo>
                    <a:pt x="282443" y="1285406"/>
                    <a:pt x="287446" y="1304362"/>
                    <a:pt x="296839" y="1320800"/>
                  </a:cubicBezTo>
                  <a:cubicBezTo>
                    <a:pt x="304412" y="1334052"/>
                    <a:pt x="313367" y="1346480"/>
                    <a:pt x="322239" y="1358900"/>
                  </a:cubicBezTo>
                  <a:cubicBezTo>
                    <a:pt x="394590" y="1460192"/>
                    <a:pt x="322334" y="1357194"/>
                    <a:pt x="423839" y="1473200"/>
                  </a:cubicBezTo>
                  <a:cubicBezTo>
                    <a:pt x="433890" y="1484687"/>
                    <a:pt x="440367" y="1498880"/>
                    <a:pt x="449239" y="1511300"/>
                  </a:cubicBezTo>
                  <a:cubicBezTo>
                    <a:pt x="461542" y="1528524"/>
                    <a:pt x="475201" y="1544760"/>
                    <a:pt x="487339" y="1562100"/>
                  </a:cubicBezTo>
                  <a:cubicBezTo>
                    <a:pt x="504845" y="1587109"/>
                    <a:pt x="538139" y="1638300"/>
                    <a:pt x="538139" y="1638300"/>
                  </a:cubicBezTo>
                  <a:cubicBezTo>
                    <a:pt x="543037" y="1657892"/>
                    <a:pt x="563539" y="1736477"/>
                    <a:pt x="563539" y="1752600"/>
                  </a:cubicBezTo>
                  <a:cubicBezTo>
                    <a:pt x="563539" y="1824691"/>
                    <a:pt x="563735" y="1897572"/>
                    <a:pt x="550839" y="1968500"/>
                  </a:cubicBezTo>
                  <a:cubicBezTo>
                    <a:pt x="546423" y="1992786"/>
                    <a:pt x="525822" y="2011068"/>
                    <a:pt x="512739" y="2032000"/>
                  </a:cubicBezTo>
                  <a:cubicBezTo>
                    <a:pt x="482809" y="2079888"/>
                    <a:pt x="486497" y="2068739"/>
                    <a:pt x="449239" y="2120900"/>
                  </a:cubicBezTo>
                  <a:cubicBezTo>
                    <a:pt x="440367" y="2133320"/>
                    <a:pt x="434632" y="2148207"/>
                    <a:pt x="423839" y="2159000"/>
                  </a:cubicBezTo>
                  <a:cubicBezTo>
                    <a:pt x="413046" y="2169793"/>
                    <a:pt x="398439" y="2175933"/>
                    <a:pt x="385739" y="2184400"/>
                  </a:cubicBezTo>
                  <a:cubicBezTo>
                    <a:pt x="377272" y="2197100"/>
                    <a:pt x="371132" y="2211707"/>
                    <a:pt x="360339" y="2222500"/>
                  </a:cubicBezTo>
                  <a:cubicBezTo>
                    <a:pt x="349546" y="2233293"/>
                    <a:pt x="332290" y="2236413"/>
                    <a:pt x="322239" y="2247900"/>
                  </a:cubicBezTo>
                  <a:cubicBezTo>
                    <a:pt x="302137" y="2270874"/>
                    <a:pt x="289755" y="2299678"/>
                    <a:pt x="271439" y="2324100"/>
                  </a:cubicBezTo>
                  <a:cubicBezTo>
                    <a:pt x="224181" y="2387111"/>
                    <a:pt x="245080" y="2357288"/>
                    <a:pt x="207939" y="2413000"/>
                  </a:cubicBezTo>
                  <a:cubicBezTo>
                    <a:pt x="199316" y="2447492"/>
                    <a:pt x="187146" y="2492750"/>
                    <a:pt x="182539" y="2527300"/>
                  </a:cubicBezTo>
                  <a:cubicBezTo>
                    <a:pt x="176916" y="2569471"/>
                    <a:pt x="174072" y="2611967"/>
                    <a:pt x="169839" y="2654300"/>
                  </a:cubicBezTo>
                  <a:cubicBezTo>
                    <a:pt x="177131" y="2851196"/>
                    <a:pt x="165167" y="2923041"/>
                    <a:pt x="195239" y="3073400"/>
                  </a:cubicBezTo>
                  <a:cubicBezTo>
                    <a:pt x="198662" y="3090516"/>
                    <a:pt x="200133" y="3108588"/>
                    <a:pt x="207939" y="3124200"/>
                  </a:cubicBezTo>
                  <a:cubicBezTo>
                    <a:pt x="221591" y="3151504"/>
                    <a:pt x="241806" y="3175000"/>
                    <a:pt x="258739" y="3200400"/>
                  </a:cubicBezTo>
                  <a:cubicBezTo>
                    <a:pt x="267206" y="3213100"/>
                    <a:pt x="277313" y="3224848"/>
                    <a:pt x="284139" y="3238500"/>
                  </a:cubicBezTo>
                  <a:cubicBezTo>
                    <a:pt x="319005" y="3308232"/>
                    <a:pt x="298180" y="3274154"/>
                    <a:pt x="347639" y="3340100"/>
                  </a:cubicBezTo>
                  <a:cubicBezTo>
                    <a:pt x="371928" y="3412966"/>
                    <a:pt x="342945" y="3344951"/>
                    <a:pt x="398439" y="3416300"/>
                  </a:cubicBezTo>
                  <a:lnTo>
                    <a:pt x="474639" y="3530600"/>
                  </a:lnTo>
                  <a:cubicBezTo>
                    <a:pt x="505178" y="3576409"/>
                    <a:pt x="524043" y="3610103"/>
                    <a:pt x="576239" y="3644900"/>
                  </a:cubicBezTo>
                  <a:cubicBezTo>
                    <a:pt x="588939" y="3653367"/>
                    <a:pt x="600687" y="3663474"/>
                    <a:pt x="614339" y="3670300"/>
                  </a:cubicBezTo>
                  <a:cubicBezTo>
                    <a:pt x="672712" y="3699486"/>
                    <a:pt x="636447" y="3667008"/>
                    <a:pt x="665139" y="3695700"/>
                  </a:cubicBezTo>
                </a:path>
              </a:pathLst>
            </a:cu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US"/>
            </a:p>
          </p:txBody>
        </p:sp>
        <p:sp>
          <p:nvSpPr>
            <p:cNvPr id="8" name="Oval 7"/>
            <p:cNvSpPr/>
            <p:nvPr/>
          </p:nvSpPr>
          <p:spPr>
            <a:xfrm>
              <a:off x="990600" y="2533650"/>
              <a:ext cx="152400" cy="152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2" name="Rectangle 11"/>
            <p:cNvSpPr/>
            <p:nvPr/>
          </p:nvSpPr>
          <p:spPr>
            <a:xfrm>
              <a:off x="838200" y="3048000"/>
              <a:ext cx="533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3" name="Rectangle 12"/>
            <p:cNvSpPr/>
            <p:nvPr/>
          </p:nvSpPr>
          <p:spPr>
            <a:xfrm>
              <a:off x="762000" y="1828800"/>
              <a:ext cx="533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pic>
        <p:nvPicPr>
          <p:cNvPr id="22532" name="Picture 4" descr="C:\Documents and Settings\CRWRUser\Local Settings\Temporary Internet Files\Content.IE5\8ZZHPJ77\MPj04037120000[1].jpg"/>
          <p:cNvPicPr>
            <a:picLocks noChangeAspect="1" noChangeArrowheads="1"/>
          </p:cNvPicPr>
          <p:nvPr/>
        </p:nvPicPr>
        <p:blipFill>
          <a:blip r:embed="rId4" cstate="print"/>
          <a:srcRect/>
          <a:stretch>
            <a:fillRect/>
          </a:stretch>
        </p:blipFill>
        <p:spPr bwMode="auto">
          <a:xfrm>
            <a:off x="838200" y="3505200"/>
            <a:ext cx="765175" cy="957263"/>
          </a:xfrm>
          <a:prstGeom prst="rect">
            <a:avLst/>
          </a:prstGeom>
          <a:noFill/>
          <a:ln w="9525">
            <a:noFill/>
            <a:miter lim="800000"/>
            <a:headEnd/>
            <a:tailEnd/>
          </a:ln>
        </p:spPr>
      </p:pic>
      <p:grpSp>
        <p:nvGrpSpPr>
          <p:cNvPr id="3" name="Group 27"/>
          <p:cNvGrpSpPr>
            <a:grpSpLocks/>
          </p:cNvGrpSpPr>
          <p:nvPr/>
        </p:nvGrpSpPr>
        <p:grpSpPr bwMode="auto">
          <a:xfrm>
            <a:off x="1828800" y="2590800"/>
            <a:ext cx="6248400" cy="914400"/>
            <a:chOff x="1828800" y="2590800"/>
            <a:chExt cx="6248400" cy="914400"/>
          </a:xfrm>
        </p:grpSpPr>
        <p:grpSp>
          <p:nvGrpSpPr>
            <p:cNvPr id="4" name="Group 18"/>
            <p:cNvGrpSpPr>
              <a:grpSpLocks/>
            </p:cNvGrpSpPr>
            <p:nvPr/>
          </p:nvGrpSpPr>
          <p:grpSpPr bwMode="auto">
            <a:xfrm>
              <a:off x="1828800" y="2590800"/>
              <a:ext cx="5257800" cy="914400"/>
              <a:chOff x="1828800" y="2590800"/>
              <a:chExt cx="5257800" cy="914400"/>
            </a:xfrm>
          </p:grpSpPr>
          <p:sp>
            <p:nvSpPr>
              <p:cNvPr id="9" name="Rounded Rectangle 8"/>
              <p:cNvSpPr/>
              <p:nvPr/>
            </p:nvSpPr>
            <p:spPr>
              <a:xfrm>
                <a:off x="2590800" y="2590800"/>
                <a:ext cx="4495800" cy="914400"/>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cxnSp>
            <p:nvCxnSpPr>
              <p:cNvPr id="16" name="Straight Connector 15"/>
              <p:cNvCxnSpPr/>
              <p:nvPr/>
            </p:nvCxnSpPr>
            <p:spPr>
              <a:xfrm>
                <a:off x="1828800" y="3048000"/>
                <a:ext cx="609600" cy="1588"/>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9235" name="TextBox 24"/>
            <p:cNvSpPr txBox="1">
              <a:spLocks noChangeArrowheads="1"/>
            </p:cNvSpPr>
            <p:nvPr/>
          </p:nvSpPr>
          <p:spPr bwMode="auto">
            <a:xfrm>
              <a:off x="7097445" y="2819400"/>
              <a:ext cx="979755" cy="369332"/>
            </a:xfrm>
            <a:prstGeom prst="rect">
              <a:avLst/>
            </a:prstGeom>
            <a:noFill/>
            <a:ln w="9525">
              <a:noFill/>
              <a:miter lim="800000"/>
              <a:headEnd/>
              <a:tailEnd/>
            </a:ln>
          </p:spPr>
          <p:txBody>
            <a:bodyPr wrap="none">
              <a:spAutoFit/>
            </a:bodyPr>
            <a:lstStyle/>
            <a:p>
              <a:r>
                <a:rPr lang="en-US"/>
                <a:t>location</a:t>
              </a:r>
            </a:p>
          </p:txBody>
        </p:sp>
      </p:grpSp>
      <p:grpSp>
        <p:nvGrpSpPr>
          <p:cNvPr id="6" name="Group 28"/>
          <p:cNvGrpSpPr>
            <a:grpSpLocks/>
          </p:cNvGrpSpPr>
          <p:nvPr/>
        </p:nvGrpSpPr>
        <p:grpSpPr bwMode="auto">
          <a:xfrm>
            <a:off x="1828800" y="3505200"/>
            <a:ext cx="6249988" cy="990600"/>
            <a:chOff x="1828800" y="3505200"/>
            <a:chExt cx="6250379" cy="990600"/>
          </a:xfrm>
        </p:grpSpPr>
        <p:grpSp>
          <p:nvGrpSpPr>
            <p:cNvPr id="7" name="Group 22"/>
            <p:cNvGrpSpPr>
              <a:grpSpLocks/>
            </p:cNvGrpSpPr>
            <p:nvPr/>
          </p:nvGrpSpPr>
          <p:grpSpPr bwMode="auto">
            <a:xfrm>
              <a:off x="1828800" y="3505200"/>
              <a:ext cx="5257800" cy="990600"/>
              <a:chOff x="1828800" y="3505200"/>
              <a:chExt cx="5257800" cy="990600"/>
            </a:xfrm>
          </p:grpSpPr>
          <p:sp>
            <p:nvSpPr>
              <p:cNvPr id="10" name="Rounded Rectangle 9"/>
              <p:cNvSpPr/>
              <p:nvPr/>
            </p:nvSpPr>
            <p:spPr>
              <a:xfrm>
                <a:off x="2590848" y="3505200"/>
                <a:ext cx="4496081" cy="990600"/>
              </a:xfrm>
              <a:prstGeom prst="roundRect">
                <a:avLst/>
              </a:prstGeom>
              <a:solidFill>
                <a:srgbClr val="92D05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cxnSp>
            <p:nvCxnSpPr>
              <p:cNvPr id="17" name="Straight Connector 16"/>
              <p:cNvCxnSpPr/>
              <p:nvPr/>
            </p:nvCxnSpPr>
            <p:spPr>
              <a:xfrm>
                <a:off x="1828800" y="3962400"/>
                <a:ext cx="609638" cy="1588"/>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9231" name="TextBox 25"/>
            <p:cNvSpPr txBox="1">
              <a:spLocks noChangeArrowheads="1"/>
            </p:cNvSpPr>
            <p:nvPr/>
          </p:nvSpPr>
          <p:spPr bwMode="auto">
            <a:xfrm>
              <a:off x="7086600" y="3745468"/>
              <a:ext cx="992579" cy="369332"/>
            </a:xfrm>
            <a:prstGeom prst="rect">
              <a:avLst/>
            </a:prstGeom>
            <a:noFill/>
            <a:ln w="9525">
              <a:noFill/>
              <a:miter lim="800000"/>
              <a:headEnd/>
              <a:tailEnd/>
            </a:ln>
          </p:spPr>
          <p:txBody>
            <a:bodyPr wrap="none">
              <a:spAutoFit/>
            </a:bodyPr>
            <a:lstStyle/>
            <a:p>
              <a:r>
                <a:rPr lang="en-US"/>
                <a:t>variable</a:t>
              </a:r>
            </a:p>
          </p:txBody>
        </p:sp>
      </p:grpSp>
      <p:grpSp>
        <p:nvGrpSpPr>
          <p:cNvPr id="14" name="Group 29"/>
          <p:cNvGrpSpPr>
            <a:grpSpLocks/>
          </p:cNvGrpSpPr>
          <p:nvPr/>
        </p:nvGrpSpPr>
        <p:grpSpPr bwMode="auto">
          <a:xfrm>
            <a:off x="1828800" y="4495800"/>
            <a:ext cx="6557963" cy="1828800"/>
            <a:chOff x="1828800" y="4495800"/>
            <a:chExt cx="6558156" cy="1828800"/>
          </a:xfrm>
        </p:grpSpPr>
        <p:grpSp>
          <p:nvGrpSpPr>
            <p:cNvPr id="15" name="Group 23"/>
            <p:cNvGrpSpPr>
              <a:grpSpLocks/>
            </p:cNvGrpSpPr>
            <p:nvPr/>
          </p:nvGrpSpPr>
          <p:grpSpPr bwMode="auto">
            <a:xfrm>
              <a:off x="1828800" y="4495800"/>
              <a:ext cx="5257800" cy="1828800"/>
              <a:chOff x="1828800" y="4495800"/>
              <a:chExt cx="5257800" cy="1828800"/>
            </a:xfrm>
          </p:grpSpPr>
          <p:sp>
            <p:nvSpPr>
              <p:cNvPr id="11" name="Rounded Rectangle 10"/>
              <p:cNvSpPr/>
              <p:nvPr/>
            </p:nvSpPr>
            <p:spPr>
              <a:xfrm>
                <a:off x="2590822" y="4495800"/>
                <a:ext cx="4495933" cy="1828800"/>
              </a:xfrm>
              <a:prstGeom prst="roundRect">
                <a:avLst/>
              </a:prstGeom>
              <a:solidFill>
                <a:srgbClr val="0070C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cxnSp>
            <p:nvCxnSpPr>
              <p:cNvPr id="18" name="Straight Connector 17"/>
              <p:cNvCxnSpPr/>
              <p:nvPr/>
            </p:nvCxnSpPr>
            <p:spPr>
              <a:xfrm>
                <a:off x="1828800" y="5334000"/>
                <a:ext cx="609618" cy="1588"/>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9227" name="TextBox 26"/>
            <p:cNvSpPr txBox="1">
              <a:spLocks noChangeArrowheads="1"/>
            </p:cNvSpPr>
            <p:nvPr/>
          </p:nvSpPr>
          <p:spPr bwMode="auto">
            <a:xfrm>
              <a:off x="7086600" y="5181600"/>
              <a:ext cx="1300356" cy="369332"/>
            </a:xfrm>
            <a:prstGeom prst="rect">
              <a:avLst/>
            </a:prstGeom>
            <a:noFill/>
            <a:ln w="9525">
              <a:noFill/>
              <a:miter lim="800000"/>
              <a:headEnd/>
              <a:tailEnd/>
            </a:ln>
          </p:spPr>
          <p:txBody>
            <a:bodyPr wrap="none">
              <a:spAutoFit/>
            </a:bodyPr>
            <a:lstStyle/>
            <a:p>
              <a:r>
                <a:rPr lang="en-US"/>
                <a:t>time series</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22532"/>
                                        </p:tgtEl>
                                        <p:attrNameLst>
                                          <p:attrName>style.visibility</p:attrName>
                                        </p:attrNameLst>
                                      </p:cBhvr>
                                      <p:to>
                                        <p:strVal val="visible"/>
                                      </p:to>
                                    </p:set>
                                    <p:anim calcmode="lin" valueType="num">
                                      <p:cBhvr>
                                        <p:cTn id="17" dur="500" fill="hold"/>
                                        <p:tgtEl>
                                          <p:spTgt spid="22532"/>
                                        </p:tgtEl>
                                        <p:attrNameLst>
                                          <p:attrName>ppt_w</p:attrName>
                                        </p:attrNameLst>
                                      </p:cBhvr>
                                      <p:tavLst>
                                        <p:tav tm="0">
                                          <p:val>
                                            <p:fltVal val="0"/>
                                          </p:val>
                                        </p:tav>
                                        <p:tav tm="100000">
                                          <p:val>
                                            <p:strVal val="#ppt_w"/>
                                          </p:val>
                                        </p:tav>
                                      </p:tavLst>
                                    </p:anim>
                                    <p:anim calcmode="lin" valueType="num">
                                      <p:cBhvr>
                                        <p:cTn id="18" dur="500" fill="hold"/>
                                        <p:tgtEl>
                                          <p:spTgt spid="22532"/>
                                        </p:tgtEl>
                                        <p:attrNameLst>
                                          <p:attrName>ppt_h</p:attrName>
                                        </p:attrNameLst>
                                      </p:cBhvr>
                                      <p:tavLst>
                                        <p:tav tm="0">
                                          <p:val>
                                            <p:fltVal val="0"/>
                                          </p:val>
                                        </p:tav>
                                        <p:tav tm="100000">
                                          <p:val>
                                            <p:strVal val="#ppt_h"/>
                                          </p:val>
                                        </p:tav>
                                      </p:tavLst>
                                    </p:anim>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22533"/>
                                        </p:tgtEl>
                                        <p:attrNameLst>
                                          <p:attrName>style.visibility</p:attrName>
                                        </p:attrNameLst>
                                      </p:cBhvr>
                                      <p:to>
                                        <p:strVal val="visible"/>
                                      </p:to>
                                    </p:set>
                                    <p:anim calcmode="lin" valueType="num">
                                      <p:cBhvr>
                                        <p:cTn id="27" dur="500" fill="hold"/>
                                        <p:tgtEl>
                                          <p:spTgt spid="22533"/>
                                        </p:tgtEl>
                                        <p:attrNameLst>
                                          <p:attrName>ppt_w</p:attrName>
                                        </p:attrNameLst>
                                      </p:cBhvr>
                                      <p:tavLst>
                                        <p:tav tm="0">
                                          <p:val>
                                            <p:fltVal val="0"/>
                                          </p:val>
                                        </p:tav>
                                        <p:tav tm="100000">
                                          <p:val>
                                            <p:strVal val="#ppt_w"/>
                                          </p:val>
                                        </p:tav>
                                      </p:tavLst>
                                    </p:anim>
                                    <p:anim calcmode="lin" valueType="num">
                                      <p:cBhvr>
                                        <p:cTn id="28" dur="500" fill="hold"/>
                                        <p:tgtEl>
                                          <p:spTgt spid="22533"/>
                                        </p:tgtEl>
                                        <p:attrNameLst>
                                          <p:attrName>ppt_h</p:attrName>
                                        </p:attrNameLst>
                                      </p:cBhvr>
                                      <p:tavLst>
                                        <p:tav tm="0">
                                          <p:val>
                                            <p:fltVal val="0"/>
                                          </p:val>
                                        </p:tav>
                                        <p:tav tm="100000">
                                          <p:val>
                                            <p:strVal val="#ppt_h"/>
                                          </p:val>
                                        </p:tav>
                                      </p:tavLst>
                                    </p:anim>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r>
              <a:rPr lang="en-US" smtClean="0"/>
              <a:t>International Standardization of WaterML</a:t>
            </a:r>
          </a:p>
        </p:txBody>
      </p:sp>
      <p:sp>
        <p:nvSpPr>
          <p:cNvPr id="3" name="Slide Number Placeholder 2"/>
          <p:cNvSpPr>
            <a:spLocks noGrp="1"/>
          </p:cNvSpPr>
          <p:nvPr>
            <p:ph type="sldNum" sz="quarter" idx="12"/>
          </p:nvPr>
        </p:nvSpPr>
        <p:spPr/>
        <p:txBody>
          <a:bodyPr/>
          <a:lstStyle/>
          <a:p>
            <a:pPr>
              <a:defRPr/>
            </a:pPr>
            <a:fld id="{35456C2F-9464-4CF5-8FB8-F445A30A5E41}" type="slidenum">
              <a:rPr lang="en-US"/>
              <a:pPr>
                <a:defRPr/>
              </a:pPr>
              <a:t>7</a:t>
            </a:fld>
            <a:endParaRPr lang="en-US"/>
          </a:p>
        </p:txBody>
      </p:sp>
      <p:pic>
        <p:nvPicPr>
          <p:cNvPr id="23557" name="Picture 4"/>
          <p:cNvPicPr>
            <a:picLocks noChangeAspect="1" noChangeArrowheads="1"/>
          </p:cNvPicPr>
          <p:nvPr/>
        </p:nvPicPr>
        <p:blipFill>
          <a:blip r:embed="rId2" cstate="print"/>
          <a:srcRect/>
          <a:stretch>
            <a:fillRect/>
          </a:stretch>
        </p:blipFill>
        <p:spPr bwMode="auto">
          <a:xfrm>
            <a:off x="4097338" y="1632506"/>
            <a:ext cx="4448175" cy="895350"/>
          </a:xfrm>
          <a:prstGeom prst="rect">
            <a:avLst/>
          </a:prstGeom>
          <a:noFill/>
          <a:ln w="9525">
            <a:noFill/>
            <a:miter lim="800000"/>
            <a:headEnd/>
            <a:tailEnd/>
          </a:ln>
        </p:spPr>
      </p:pic>
      <p:pic>
        <p:nvPicPr>
          <p:cNvPr id="23558" name="Picture 5"/>
          <p:cNvPicPr>
            <a:picLocks noChangeAspect="1" noChangeArrowheads="1"/>
          </p:cNvPicPr>
          <p:nvPr/>
        </p:nvPicPr>
        <p:blipFill>
          <a:blip r:embed="rId3" cstate="print"/>
          <a:srcRect/>
          <a:stretch>
            <a:fillRect/>
          </a:stretch>
        </p:blipFill>
        <p:spPr bwMode="auto">
          <a:xfrm>
            <a:off x="4732338" y="2527856"/>
            <a:ext cx="3514725" cy="381000"/>
          </a:xfrm>
          <a:prstGeom prst="rect">
            <a:avLst/>
          </a:prstGeom>
          <a:noFill/>
          <a:ln w="9525">
            <a:noFill/>
            <a:miter lim="800000"/>
            <a:headEnd/>
            <a:tailEnd/>
          </a:ln>
        </p:spPr>
      </p:pic>
      <p:pic>
        <p:nvPicPr>
          <p:cNvPr id="23559" name="Picture 6"/>
          <p:cNvPicPr>
            <a:picLocks noChangeAspect="1" noChangeArrowheads="1"/>
          </p:cNvPicPr>
          <p:nvPr/>
        </p:nvPicPr>
        <p:blipFill>
          <a:blip r:embed="rId4" cstate="print"/>
          <a:srcRect/>
          <a:stretch>
            <a:fillRect/>
          </a:stretch>
        </p:blipFill>
        <p:spPr bwMode="auto">
          <a:xfrm>
            <a:off x="650875" y="1462643"/>
            <a:ext cx="2563813" cy="1236663"/>
          </a:xfrm>
          <a:prstGeom prst="rect">
            <a:avLst/>
          </a:prstGeom>
          <a:noFill/>
          <a:ln w="9525">
            <a:noFill/>
            <a:miter lim="800000"/>
            <a:headEnd/>
            <a:tailEnd/>
          </a:ln>
        </p:spPr>
      </p:pic>
      <p:pic>
        <p:nvPicPr>
          <p:cNvPr id="23560" name="Picture 7"/>
          <p:cNvPicPr>
            <a:picLocks noChangeAspect="1" noChangeArrowheads="1"/>
          </p:cNvPicPr>
          <p:nvPr/>
        </p:nvPicPr>
        <p:blipFill>
          <a:blip r:embed="rId5" cstate="print"/>
          <a:srcRect/>
          <a:stretch>
            <a:fillRect/>
          </a:stretch>
        </p:blipFill>
        <p:spPr bwMode="auto">
          <a:xfrm>
            <a:off x="731838" y="2683431"/>
            <a:ext cx="2441575" cy="485775"/>
          </a:xfrm>
          <a:prstGeom prst="rect">
            <a:avLst/>
          </a:prstGeom>
          <a:noFill/>
          <a:ln w="9525">
            <a:noFill/>
            <a:miter lim="800000"/>
            <a:headEnd/>
            <a:tailEnd/>
          </a:ln>
        </p:spPr>
      </p:pic>
      <p:sp>
        <p:nvSpPr>
          <p:cNvPr id="23561" name="TextBox 9"/>
          <p:cNvSpPr txBox="1">
            <a:spLocks noChangeArrowheads="1"/>
          </p:cNvSpPr>
          <p:nvPr/>
        </p:nvSpPr>
        <p:spPr bwMode="auto">
          <a:xfrm>
            <a:off x="646899" y="3377823"/>
            <a:ext cx="8018477" cy="523220"/>
          </a:xfrm>
          <a:prstGeom prst="rect">
            <a:avLst/>
          </a:prstGeom>
          <a:noFill/>
          <a:ln w="9525">
            <a:solidFill>
              <a:schemeClr val="accent1"/>
            </a:solidFill>
            <a:miter lim="800000"/>
            <a:headEnd/>
            <a:tailEnd/>
          </a:ln>
        </p:spPr>
        <p:txBody>
          <a:bodyPr wrap="none">
            <a:spAutoFit/>
          </a:bodyPr>
          <a:lstStyle/>
          <a:p>
            <a:pPr algn="ctr"/>
            <a:r>
              <a:rPr lang="en-US" sz="2800" b="1"/>
              <a:t>OGC/WMO Hydrology Domain Working Group</a:t>
            </a:r>
          </a:p>
        </p:txBody>
      </p:sp>
      <p:sp>
        <p:nvSpPr>
          <p:cNvPr id="10" name="TextBox 9"/>
          <p:cNvSpPr txBox="1"/>
          <p:nvPr/>
        </p:nvSpPr>
        <p:spPr>
          <a:xfrm>
            <a:off x="799807" y="3821668"/>
            <a:ext cx="7810793" cy="369332"/>
          </a:xfrm>
          <a:prstGeom prst="rect">
            <a:avLst/>
          </a:prstGeom>
          <a:noFill/>
        </p:spPr>
        <p:txBody>
          <a:bodyPr wrap="none" rtlCol="0">
            <a:spAutoFit/>
          </a:bodyPr>
          <a:lstStyle/>
          <a:p>
            <a:r>
              <a:rPr lang="en-US" dirty="0" smtClean="0">
                <a:hlinkClick r:id="rId6"/>
              </a:rPr>
              <a:t>http://external.opengis.org/twiki_public/bin/view/HydrologyDWG/WebHome</a:t>
            </a:r>
            <a:endParaRPr lang="en-US" dirty="0"/>
          </a:p>
        </p:txBody>
      </p:sp>
      <p:sp>
        <p:nvSpPr>
          <p:cNvPr id="11" name="TextBox 10"/>
          <p:cNvSpPr txBox="1"/>
          <p:nvPr/>
        </p:nvSpPr>
        <p:spPr>
          <a:xfrm>
            <a:off x="914400" y="4267200"/>
            <a:ext cx="7315200" cy="2031325"/>
          </a:xfrm>
          <a:prstGeom prst="rect">
            <a:avLst/>
          </a:prstGeom>
          <a:noFill/>
        </p:spPr>
        <p:txBody>
          <a:bodyPr wrap="square" rtlCol="0">
            <a:spAutoFit/>
          </a:bodyPr>
          <a:lstStyle/>
          <a:p>
            <a:r>
              <a:rPr lang="en-US" dirty="0" smtClean="0"/>
              <a:t>Towards an agreed upon	- feature model</a:t>
            </a:r>
          </a:p>
          <a:p>
            <a:r>
              <a:rPr lang="en-US" dirty="0" smtClean="0"/>
              <a:t>			- observations model</a:t>
            </a:r>
          </a:p>
          <a:p>
            <a:r>
              <a:rPr lang="en-US" dirty="0" smtClean="0"/>
              <a:t>			- semantics</a:t>
            </a:r>
          </a:p>
          <a:p>
            <a:r>
              <a:rPr lang="en-US" dirty="0" smtClean="0"/>
              <a:t>			- service stack</a:t>
            </a:r>
          </a:p>
          <a:p>
            <a:r>
              <a:rPr lang="en-US" dirty="0" smtClean="0"/>
              <a:t>Expressed as </a:t>
            </a:r>
            <a:r>
              <a:rPr lang="en-US" b="1" dirty="0" err="1" smtClean="0">
                <a:solidFill>
                  <a:srgbClr val="C00000"/>
                </a:solidFill>
              </a:rPr>
              <a:t>WaterML</a:t>
            </a:r>
            <a:r>
              <a:rPr lang="en-US" b="1" dirty="0" smtClean="0">
                <a:solidFill>
                  <a:srgbClr val="C00000"/>
                </a:solidFill>
              </a:rPr>
              <a:t> 2.0</a:t>
            </a:r>
          </a:p>
          <a:p>
            <a:r>
              <a:rPr lang="en-US" dirty="0" smtClean="0"/>
              <a:t>By organizing		- Interoperability Experiments and pilots, </a:t>
            </a:r>
            <a:br>
              <a:rPr lang="en-US" dirty="0" smtClean="0"/>
            </a:br>
            <a:r>
              <a:rPr lang="en-US" dirty="0" smtClean="0"/>
              <a:t>			  standard design activities, webinars…</a:t>
            </a:r>
            <a:endParaRPr lang="en-US" dirty="0"/>
          </a:p>
        </p:txBody>
      </p:sp>
      <p:sp>
        <p:nvSpPr>
          <p:cNvPr id="12" name="TextBox 11"/>
          <p:cNvSpPr txBox="1"/>
          <p:nvPr/>
        </p:nvSpPr>
        <p:spPr>
          <a:xfrm>
            <a:off x="609600" y="6324600"/>
            <a:ext cx="8088496" cy="369332"/>
          </a:xfrm>
          <a:prstGeom prst="rect">
            <a:avLst/>
          </a:prstGeom>
          <a:solidFill>
            <a:srgbClr val="FFFF00"/>
          </a:solidFill>
        </p:spPr>
        <p:txBody>
          <a:bodyPr wrap="none" rtlCol="0">
            <a:spAutoFit/>
          </a:bodyPr>
          <a:lstStyle/>
          <a:p>
            <a:r>
              <a:rPr lang="en-US" b="1" i="1" dirty="0" smtClean="0">
                <a:solidFill>
                  <a:srgbClr val="C00000"/>
                </a:solidFill>
              </a:rPr>
              <a:t>First OGC/WMO </a:t>
            </a:r>
            <a:r>
              <a:rPr lang="en-US" b="1" i="1" dirty="0" err="1" smtClean="0">
                <a:solidFill>
                  <a:srgbClr val="C00000"/>
                </a:solidFill>
              </a:rPr>
              <a:t>HydroDWG</a:t>
            </a:r>
            <a:r>
              <a:rPr lang="en-US" b="1" i="1" dirty="0" smtClean="0">
                <a:solidFill>
                  <a:srgbClr val="C00000"/>
                </a:solidFill>
              </a:rPr>
              <a:t> workshop : at </a:t>
            </a:r>
            <a:r>
              <a:rPr lang="en-US" b="1" i="1" dirty="0" err="1" smtClean="0">
                <a:solidFill>
                  <a:srgbClr val="C00000"/>
                </a:solidFill>
              </a:rPr>
              <a:t>Ispra</a:t>
            </a:r>
            <a:r>
              <a:rPr lang="en-US" b="1" i="1" dirty="0" smtClean="0">
                <a:solidFill>
                  <a:srgbClr val="C00000"/>
                </a:solidFill>
              </a:rPr>
              <a:t>, Italy, March 15-18, 2010</a:t>
            </a:r>
            <a:endParaRPr lang="en-US" b="1" i="1" dirty="0">
              <a:solidFill>
                <a:srgbClr val="C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OGC/WMO Hydrology DWG</a:t>
            </a:r>
            <a:endParaRPr lang="en-US" dirty="0"/>
          </a:p>
        </p:txBody>
      </p:sp>
      <p:sp>
        <p:nvSpPr>
          <p:cNvPr id="3" name="Content Placeholder 2"/>
          <p:cNvSpPr>
            <a:spLocks noGrp="1"/>
          </p:cNvSpPr>
          <p:nvPr>
            <p:ph idx="1"/>
          </p:nvPr>
        </p:nvSpPr>
        <p:spPr>
          <a:xfrm>
            <a:off x="304800" y="1143000"/>
            <a:ext cx="8534400" cy="4525963"/>
          </a:xfrm>
          <a:solidFill>
            <a:srgbClr val="FFFF99"/>
          </a:solidFill>
        </p:spPr>
        <p:txBody>
          <a:bodyPr>
            <a:normAutofit fontScale="92500" lnSpcReduction="20000"/>
          </a:bodyPr>
          <a:lstStyle/>
          <a:p>
            <a:r>
              <a:rPr lang="en-US" sz="2800" dirty="0" smtClean="0">
                <a:solidFill>
                  <a:srgbClr val="FF0000"/>
                </a:solidFill>
              </a:rPr>
              <a:t>Interoperability Experiments:</a:t>
            </a:r>
          </a:p>
          <a:p>
            <a:pPr lvl="1"/>
            <a:r>
              <a:rPr lang="en-US" sz="2000" dirty="0" smtClean="0"/>
              <a:t>Groundwater (ongoing: USGS, </a:t>
            </a:r>
            <a:r>
              <a:rPr lang="en-US" sz="2000" dirty="0" err="1" smtClean="0"/>
              <a:t>CanadianGS</a:t>
            </a:r>
            <a:r>
              <a:rPr lang="en-US" sz="2000" dirty="0" smtClean="0"/>
              <a:t>, CUAHSI, CSIRO, several companies)</a:t>
            </a:r>
          </a:p>
          <a:p>
            <a:pPr lvl="1"/>
            <a:r>
              <a:rPr lang="en-US" sz="2000" dirty="0" smtClean="0"/>
              <a:t>Surface Water (to start June’10: France, Germany, CSIRO, CUAHSI, several companies)</a:t>
            </a:r>
          </a:p>
          <a:p>
            <a:pPr lvl="1"/>
            <a:r>
              <a:rPr lang="en-US" sz="2000" dirty="0" smtClean="0"/>
              <a:t>Water Quality (USGS, EPA, others)</a:t>
            </a:r>
          </a:p>
          <a:p>
            <a:pPr lvl="1"/>
            <a:r>
              <a:rPr lang="en-US" sz="2000" dirty="0" smtClean="0"/>
              <a:t>Forecasting (together with NWS, </a:t>
            </a:r>
            <a:r>
              <a:rPr lang="en-US" sz="2000" dirty="0" err="1" smtClean="0"/>
              <a:t>MetOcean</a:t>
            </a:r>
            <a:r>
              <a:rPr lang="en-US" sz="2000" dirty="0" smtClean="0"/>
              <a:t> DWG)</a:t>
            </a:r>
          </a:p>
          <a:p>
            <a:pPr lvl="1"/>
            <a:r>
              <a:rPr lang="en-US" sz="2000" dirty="0" smtClean="0"/>
              <a:t>Water Use (USGS)</a:t>
            </a:r>
            <a:endParaRPr lang="en-US" sz="2400" dirty="0" smtClean="0"/>
          </a:p>
          <a:p>
            <a:r>
              <a:rPr lang="en-US" sz="2800" dirty="0" err="1" smtClean="0">
                <a:solidFill>
                  <a:srgbClr val="FF0000"/>
                </a:solidFill>
              </a:rPr>
              <a:t>WaterML</a:t>
            </a:r>
            <a:r>
              <a:rPr lang="en-US" sz="2800" dirty="0" smtClean="0">
                <a:solidFill>
                  <a:srgbClr val="FF0000"/>
                </a:solidFill>
              </a:rPr>
              <a:t> 2.0 </a:t>
            </a:r>
            <a:r>
              <a:rPr lang="en-US" sz="2800" dirty="0" smtClean="0"/>
              <a:t>– to be submitted by June</a:t>
            </a:r>
          </a:p>
          <a:p>
            <a:r>
              <a:rPr lang="en-US" sz="2800" dirty="0" smtClean="0">
                <a:solidFill>
                  <a:srgbClr val="FF0000"/>
                </a:solidFill>
              </a:rPr>
              <a:t>Harmonization report </a:t>
            </a:r>
            <a:r>
              <a:rPr lang="en-US" sz="2800" dirty="0" smtClean="0"/>
              <a:t>– done</a:t>
            </a:r>
          </a:p>
          <a:p>
            <a:r>
              <a:rPr lang="en-US" sz="2800" dirty="0" smtClean="0"/>
              <a:t>Coordination with </a:t>
            </a:r>
            <a:r>
              <a:rPr lang="en-US" sz="2800" dirty="0" smtClean="0">
                <a:solidFill>
                  <a:srgbClr val="FF0000"/>
                </a:solidFill>
              </a:rPr>
              <a:t>WMO</a:t>
            </a:r>
            <a:r>
              <a:rPr lang="en-US" sz="2800" dirty="0" smtClean="0"/>
              <a:t> (MOU signed)</a:t>
            </a:r>
          </a:p>
          <a:p>
            <a:r>
              <a:rPr lang="en-US" sz="2800" dirty="0" smtClean="0"/>
              <a:t>Next meeting: Silver Spring (at NOAA), June 15, 8am-12</a:t>
            </a:r>
          </a:p>
          <a:p>
            <a:r>
              <a:rPr lang="en-US" sz="2800" dirty="0" smtClean="0"/>
              <a:t>Talks by USGS, NOAA, </a:t>
            </a:r>
            <a:r>
              <a:rPr lang="en-US" sz="2800" dirty="0" err="1" smtClean="0"/>
              <a:t>Unidata</a:t>
            </a:r>
            <a:r>
              <a:rPr lang="en-US" sz="2800" dirty="0" smtClean="0"/>
              <a:t>; also </a:t>
            </a:r>
            <a:r>
              <a:rPr lang="en-US" sz="2800" dirty="0" err="1" smtClean="0"/>
              <a:t>WaterML</a:t>
            </a:r>
            <a:r>
              <a:rPr lang="en-US" sz="2800" dirty="0" smtClean="0"/>
              <a:t> and IE</a:t>
            </a:r>
            <a:endParaRPr lang="en-US" sz="2800" dirty="0"/>
          </a:p>
        </p:txBody>
      </p:sp>
      <p:cxnSp>
        <p:nvCxnSpPr>
          <p:cNvPr id="5" name="Straight Connector 4"/>
          <p:cNvCxnSpPr/>
          <p:nvPr/>
        </p:nvCxnSpPr>
        <p:spPr>
          <a:xfrm>
            <a:off x="381000" y="5638800"/>
            <a:ext cx="83058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29606" y="5730941"/>
            <a:ext cx="8410354" cy="954107"/>
          </a:xfrm>
          <a:prstGeom prst="rect">
            <a:avLst/>
          </a:prstGeom>
          <a:noFill/>
        </p:spPr>
        <p:txBody>
          <a:bodyPr wrap="square" rtlCol="0">
            <a:spAutoFit/>
          </a:bodyPr>
          <a:lstStyle/>
          <a:p>
            <a:r>
              <a:rPr lang="en-US" sz="2800" dirty="0" smtClean="0"/>
              <a:t>Next meeting: Silver Spring (at NOAA), June 15, 8am-12</a:t>
            </a:r>
          </a:p>
          <a:p>
            <a:r>
              <a:rPr lang="en-US" sz="2800" dirty="0" smtClean="0"/>
              <a:t>Talks by USGS, NOAA, </a:t>
            </a:r>
            <a:r>
              <a:rPr lang="en-US" sz="2800" dirty="0" err="1" smtClean="0"/>
              <a:t>Unidata</a:t>
            </a:r>
            <a:r>
              <a:rPr lang="en-US" sz="2800" dirty="0" smtClean="0"/>
              <a:t>; also </a:t>
            </a:r>
            <a:r>
              <a:rPr lang="en-US" sz="2800" dirty="0" err="1" smtClean="0"/>
              <a:t>WaterML</a:t>
            </a:r>
            <a:r>
              <a:rPr lang="en-US" sz="2800" dirty="0" smtClean="0"/>
              <a:t> and IE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fld id="{4A7D4E03-3A7F-4F22-9FA5-5FA9E74F659C}" type="slidenum">
              <a:rPr lang="en-US" smtClean="0">
                <a:latin typeface="Arial" pitchFamily="34" charset="0"/>
              </a:rPr>
              <a:pPr/>
              <a:t>9</a:t>
            </a:fld>
            <a:endParaRPr lang="en-US" smtClean="0">
              <a:latin typeface="Arial" pitchFamily="34" charset="0"/>
            </a:endParaRPr>
          </a:p>
        </p:txBody>
      </p:sp>
      <p:sp>
        <p:nvSpPr>
          <p:cNvPr id="29700" name="Content Placeholder 37"/>
          <p:cNvSpPr>
            <a:spLocks noGrp="1"/>
          </p:cNvSpPr>
          <p:nvPr>
            <p:ph idx="4294967295"/>
          </p:nvPr>
        </p:nvSpPr>
        <p:spPr>
          <a:xfrm>
            <a:off x="0" y="1447800"/>
            <a:ext cx="4038600" cy="4800600"/>
          </a:xfrm>
        </p:spPr>
        <p:txBody>
          <a:bodyPr>
            <a:normAutofit lnSpcReduction="10000"/>
          </a:bodyPr>
          <a:lstStyle/>
          <a:p>
            <a:r>
              <a:rPr lang="en-US" sz="2800" b="1" smtClean="0"/>
              <a:t>Service registry and </a:t>
            </a:r>
            <a:r>
              <a:rPr lang="cs-CZ" sz="2800" b="1" smtClean="0"/>
              <a:t>metadata</a:t>
            </a:r>
            <a:r>
              <a:rPr lang="en-US" sz="2800" b="1" smtClean="0"/>
              <a:t> catalog</a:t>
            </a:r>
          </a:p>
          <a:p>
            <a:pPr lvl="1"/>
            <a:r>
              <a:rPr lang="en-US" sz="2400" smtClean="0"/>
              <a:t>Networks</a:t>
            </a:r>
          </a:p>
          <a:p>
            <a:pPr lvl="1"/>
            <a:r>
              <a:rPr lang="en-US" sz="2400" smtClean="0"/>
              <a:t>S</a:t>
            </a:r>
            <a:r>
              <a:rPr lang="cs-CZ" sz="2400" smtClean="0"/>
              <a:t>ites</a:t>
            </a:r>
            <a:endParaRPr lang="en-US" sz="2400" smtClean="0"/>
          </a:p>
          <a:p>
            <a:pPr lvl="1"/>
            <a:r>
              <a:rPr lang="cs-CZ" sz="2400" smtClean="0"/>
              <a:t>Variables</a:t>
            </a:r>
            <a:endParaRPr lang="en-US" sz="2400" smtClean="0"/>
          </a:p>
          <a:p>
            <a:pPr lvl="1"/>
            <a:r>
              <a:rPr lang="cs-CZ" sz="2400" smtClean="0"/>
              <a:t>Search Keywords</a:t>
            </a:r>
            <a:endParaRPr lang="en-US" sz="2400" smtClean="0"/>
          </a:p>
          <a:p>
            <a:pPr lvl="1">
              <a:buFontTx/>
              <a:buNone/>
            </a:pPr>
            <a:endParaRPr lang="en-US" sz="2400" smtClean="0"/>
          </a:p>
          <a:p>
            <a:r>
              <a:rPr lang="cs-CZ" sz="2400" smtClean="0"/>
              <a:t>Does not store actual observation data</a:t>
            </a:r>
            <a:endParaRPr lang="en-US" sz="2400" smtClean="0"/>
          </a:p>
          <a:p>
            <a:pPr>
              <a:buFontTx/>
              <a:buNone/>
            </a:pPr>
            <a:endParaRPr lang="en-US" sz="2400" smtClean="0"/>
          </a:p>
          <a:p>
            <a:r>
              <a:rPr lang="en-US" sz="2000" smtClean="0"/>
              <a:t>Example: </a:t>
            </a:r>
            <a:r>
              <a:rPr lang="en-US" sz="2000" b="1" smtClean="0"/>
              <a:t>GetSitesInBox</a:t>
            </a:r>
            <a:r>
              <a:rPr lang="en-US" sz="2000" smtClean="0"/>
              <a:t> query function </a:t>
            </a:r>
          </a:p>
        </p:txBody>
      </p:sp>
      <p:sp>
        <p:nvSpPr>
          <p:cNvPr id="29701" name="Title 2"/>
          <p:cNvSpPr>
            <a:spLocks noGrp="1"/>
          </p:cNvSpPr>
          <p:nvPr>
            <p:ph type="title" idx="4294967295"/>
          </p:nvPr>
        </p:nvSpPr>
        <p:spPr>
          <a:xfrm>
            <a:off x="0" y="228600"/>
            <a:ext cx="5867400" cy="1143000"/>
          </a:xfrm>
        </p:spPr>
        <p:txBody>
          <a:bodyPr/>
          <a:lstStyle/>
          <a:p>
            <a:r>
              <a:rPr lang="en-US" smtClean="0"/>
              <a:t>HIS</a:t>
            </a:r>
            <a:r>
              <a:rPr lang="cs-CZ" smtClean="0"/>
              <a:t> Central</a:t>
            </a:r>
            <a:r>
              <a:rPr lang="en-US" smtClean="0"/>
              <a:t> Services</a:t>
            </a:r>
          </a:p>
        </p:txBody>
      </p:sp>
      <p:sp>
        <p:nvSpPr>
          <p:cNvPr id="37" name="Rectangle 36"/>
          <p:cNvSpPr/>
          <p:nvPr/>
        </p:nvSpPr>
        <p:spPr>
          <a:xfrm>
            <a:off x="5791200" y="5334000"/>
            <a:ext cx="2514600" cy="1066800"/>
          </a:xfrm>
          <a:prstGeom prst="rect">
            <a:avLst/>
          </a:prstGeom>
          <a:solidFill>
            <a:srgbClr val="92D05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9702" name="Picture 48" descr="hiscentral"/>
          <p:cNvPicPr>
            <a:picLocks noChangeAspect="1" noChangeArrowheads="1"/>
          </p:cNvPicPr>
          <p:nvPr/>
        </p:nvPicPr>
        <p:blipFill>
          <a:blip r:embed="rId3" cstate="print"/>
          <a:srcRect/>
          <a:stretch>
            <a:fillRect/>
          </a:stretch>
        </p:blipFill>
        <p:spPr bwMode="auto">
          <a:xfrm>
            <a:off x="4886325" y="2057400"/>
            <a:ext cx="3952875" cy="4724400"/>
          </a:xfrm>
          <a:prstGeom prst="rect">
            <a:avLst/>
          </a:prstGeom>
          <a:noFill/>
          <a:ln w="9525">
            <a:noFill/>
            <a:miter lim="800000"/>
            <a:headEnd/>
            <a:tailEnd/>
          </a:ln>
        </p:spPr>
      </p:pic>
      <p:grpSp>
        <p:nvGrpSpPr>
          <p:cNvPr id="2" name="Group 69"/>
          <p:cNvGrpSpPr>
            <a:grpSpLocks/>
          </p:cNvGrpSpPr>
          <p:nvPr/>
        </p:nvGrpSpPr>
        <p:grpSpPr bwMode="auto">
          <a:xfrm>
            <a:off x="6176963" y="1066800"/>
            <a:ext cx="2662237" cy="1143000"/>
            <a:chOff x="5872162" y="3733800"/>
            <a:chExt cx="2662238" cy="1143000"/>
          </a:xfrm>
        </p:grpSpPr>
        <p:grpSp>
          <p:nvGrpSpPr>
            <p:cNvPr id="3" name="Group 29"/>
            <p:cNvGrpSpPr>
              <a:grpSpLocks/>
            </p:cNvGrpSpPr>
            <p:nvPr/>
          </p:nvGrpSpPr>
          <p:grpSpPr bwMode="auto">
            <a:xfrm>
              <a:off x="5872162" y="3733800"/>
              <a:ext cx="2662238" cy="1143000"/>
              <a:chOff x="5491162" y="4419600"/>
              <a:chExt cx="2662238" cy="1143000"/>
            </a:xfrm>
          </p:grpSpPr>
          <p:sp>
            <p:nvSpPr>
              <p:cNvPr id="17" name="Rectangle 8"/>
              <p:cNvSpPr>
                <a:spLocks noChangeArrowheads="1"/>
              </p:cNvSpPr>
              <p:nvPr/>
            </p:nvSpPr>
            <p:spPr bwMode="auto">
              <a:xfrm>
                <a:off x="5867399" y="4419600"/>
                <a:ext cx="2286001" cy="1143000"/>
              </a:xfrm>
              <a:prstGeom prst="rect">
                <a:avLst/>
              </a:prstGeom>
              <a:solidFill>
                <a:srgbClr val="FFFFFF"/>
              </a:solidFill>
              <a:ln w="9525">
                <a:solidFill>
                  <a:schemeClr val="tx1"/>
                </a:solidFill>
                <a:miter lim="800000"/>
                <a:headEnd/>
                <a:tailEnd/>
              </a:ln>
            </p:spPr>
            <p:txBody>
              <a:bodyPr wrap="none" anchor="ctr"/>
              <a:lstStyle/>
              <a:p>
                <a:pPr algn="ctr" fontAlgn="auto">
                  <a:spcBef>
                    <a:spcPts val="0"/>
                  </a:spcBef>
                  <a:spcAft>
                    <a:spcPts val="0"/>
                  </a:spcAft>
                  <a:defRPr/>
                </a:pPr>
                <a:endParaRPr lang="en-US">
                  <a:effectLst>
                    <a:outerShdw blurRad="38100" dist="38100" dir="2700000" algn="tl">
                      <a:srgbClr val="000000">
                        <a:alpha val="43137"/>
                      </a:srgbClr>
                    </a:outerShdw>
                  </a:effectLst>
                  <a:latin typeface="Calibri" pitchFamily="34" charset="0"/>
                </a:endParaRPr>
              </a:p>
            </p:txBody>
          </p:sp>
          <p:sp>
            <p:nvSpPr>
              <p:cNvPr id="18" name="Line 9"/>
              <p:cNvSpPr>
                <a:spLocks noChangeShapeType="1"/>
              </p:cNvSpPr>
              <p:nvPr/>
            </p:nvSpPr>
            <p:spPr bwMode="auto">
              <a:xfrm>
                <a:off x="5562599" y="4572000"/>
                <a:ext cx="685800" cy="0"/>
              </a:xfrm>
              <a:prstGeom prst="line">
                <a:avLst/>
              </a:prstGeom>
              <a:noFill/>
              <a:ln w="9525">
                <a:solidFill>
                  <a:schemeClr val="tx1"/>
                </a:solidFill>
                <a:round/>
                <a:headEnd/>
                <a:tailEnd/>
              </a:ln>
            </p:spPr>
            <p:txBody>
              <a:bodyPr/>
              <a:lstStyle/>
              <a:p>
                <a:pPr algn="ctr" fontAlgn="auto">
                  <a:spcBef>
                    <a:spcPts val="0"/>
                  </a:spcBef>
                  <a:spcAft>
                    <a:spcPts val="0"/>
                  </a:spcAft>
                  <a:defRPr/>
                </a:pPr>
                <a:endParaRPr lang="en-US">
                  <a:effectLst>
                    <a:outerShdw blurRad="38100" dist="38100" dir="2700000" algn="tl">
                      <a:srgbClr val="000000">
                        <a:alpha val="43137"/>
                      </a:srgbClr>
                    </a:outerShdw>
                  </a:effectLst>
                  <a:latin typeface="Arial" charset="0"/>
                </a:endParaRPr>
              </a:p>
            </p:txBody>
          </p:sp>
          <p:sp>
            <p:nvSpPr>
              <p:cNvPr id="19" name="Line 10"/>
              <p:cNvSpPr>
                <a:spLocks noChangeShapeType="1"/>
              </p:cNvSpPr>
              <p:nvPr/>
            </p:nvSpPr>
            <p:spPr bwMode="auto">
              <a:xfrm>
                <a:off x="5562599" y="4830763"/>
                <a:ext cx="685800" cy="0"/>
              </a:xfrm>
              <a:prstGeom prst="line">
                <a:avLst/>
              </a:prstGeom>
              <a:noFill/>
              <a:ln w="9525">
                <a:solidFill>
                  <a:schemeClr val="tx1"/>
                </a:solidFill>
                <a:round/>
                <a:headEnd/>
                <a:tailEnd/>
              </a:ln>
            </p:spPr>
            <p:txBody>
              <a:bodyPr/>
              <a:lstStyle/>
              <a:p>
                <a:pPr algn="ctr" fontAlgn="auto">
                  <a:spcBef>
                    <a:spcPts val="0"/>
                  </a:spcBef>
                  <a:spcAft>
                    <a:spcPts val="0"/>
                  </a:spcAft>
                  <a:defRPr/>
                </a:pPr>
                <a:endParaRPr lang="en-US">
                  <a:effectLst>
                    <a:outerShdw blurRad="38100" dist="38100" dir="2700000" algn="tl">
                      <a:srgbClr val="000000">
                        <a:alpha val="43137"/>
                      </a:srgbClr>
                    </a:outerShdw>
                  </a:effectLst>
                  <a:latin typeface="Arial" charset="0"/>
                </a:endParaRPr>
              </a:p>
            </p:txBody>
          </p:sp>
          <p:sp>
            <p:nvSpPr>
              <p:cNvPr id="20" name="Line 11"/>
              <p:cNvSpPr>
                <a:spLocks noChangeShapeType="1"/>
              </p:cNvSpPr>
              <p:nvPr/>
            </p:nvSpPr>
            <p:spPr bwMode="auto">
              <a:xfrm>
                <a:off x="5572124" y="5089525"/>
                <a:ext cx="685800" cy="0"/>
              </a:xfrm>
              <a:prstGeom prst="line">
                <a:avLst/>
              </a:prstGeom>
              <a:noFill/>
              <a:ln w="9525">
                <a:solidFill>
                  <a:schemeClr val="tx1"/>
                </a:solidFill>
                <a:round/>
                <a:headEnd/>
                <a:tailEnd/>
              </a:ln>
            </p:spPr>
            <p:txBody>
              <a:bodyPr/>
              <a:lstStyle/>
              <a:p>
                <a:pPr algn="ctr" fontAlgn="auto">
                  <a:spcBef>
                    <a:spcPts val="0"/>
                  </a:spcBef>
                  <a:spcAft>
                    <a:spcPts val="0"/>
                  </a:spcAft>
                  <a:defRPr/>
                </a:pPr>
                <a:endParaRPr lang="en-US">
                  <a:effectLst>
                    <a:outerShdw blurRad="38100" dist="38100" dir="2700000" algn="tl">
                      <a:srgbClr val="000000">
                        <a:alpha val="43137"/>
                      </a:srgbClr>
                    </a:outerShdw>
                  </a:effectLst>
                  <a:latin typeface="Arial" charset="0"/>
                </a:endParaRPr>
              </a:p>
            </p:txBody>
          </p:sp>
          <p:sp>
            <p:nvSpPr>
              <p:cNvPr id="22" name="Oval 13"/>
              <p:cNvSpPr>
                <a:spLocks noChangeArrowheads="1"/>
              </p:cNvSpPr>
              <p:nvPr/>
            </p:nvSpPr>
            <p:spPr bwMode="auto">
              <a:xfrm>
                <a:off x="5491162" y="4495800"/>
                <a:ext cx="152400" cy="152400"/>
              </a:xfrm>
              <a:prstGeom prst="ellipse">
                <a:avLst/>
              </a:prstGeom>
              <a:solidFill>
                <a:srgbClr val="FF0000"/>
              </a:solidFill>
              <a:ln w="9525">
                <a:solidFill>
                  <a:schemeClr val="tx1"/>
                </a:solidFill>
                <a:round/>
                <a:headEnd/>
                <a:tailEnd/>
              </a:ln>
            </p:spPr>
            <p:txBody>
              <a:bodyPr wrap="none" anchor="ctr"/>
              <a:lstStyle/>
              <a:p>
                <a:pPr algn="ctr" fontAlgn="auto">
                  <a:spcBef>
                    <a:spcPts val="0"/>
                  </a:spcBef>
                  <a:spcAft>
                    <a:spcPts val="0"/>
                  </a:spcAft>
                  <a:defRPr/>
                </a:pPr>
                <a:endParaRPr lang="en-US">
                  <a:effectLst>
                    <a:outerShdw blurRad="38100" dist="38100" dir="2700000" algn="tl">
                      <a:srgbClr val="000000">
                        <a:alpha val="43137"/>
                      </a:srgbClr>
                    </a:outerShdw>
                  </a:effectLst>
                  <a:latin typeface="Calibri" pitchFamily="34" charset="0"/>
                </a:endParaRPr>
              </a:p>
            </p:txBody>
          </p:sp>
          <p:sp>
            <p:nvSpPr>
              <p:cNvPr id="23" name="Oval 14"/>
              <p:cNvSpPr>
                <a:spLocks noChangeArrowheads="1"/>
              </p:cNvSpPr>
              <p:nvPr/>
            </p:nvSpPr>
            <p:spPr bwMode="auto">
              <a:xfrm>
                <a:off x="5491162" y="4754563"/>
                <a:ext cx="152400" cy="152400"/>
              </a:xfrm>
              <a:prstGeom prst="ellipse">
                <a:avLst/>
              </a:prstGeom>
              <a:solidFill>
                <a:srgbClr val="FF0000"/>
              </a:solidFill>
              <a:ln w="9525">
                <a:solidFill>
                  <a:schemeClr val="tx1"/>
                </a:solidFill>
                <a:round/>
                <a:headEnd/>
                <a:tailEnd/>
              </a:ln>
            </p:spPr>
            <p:txBody>
              <a:bodyPr wrap="none" anchor="ctr"/>
              <a:lstStyle/>
              <a:p>
                <a:pPr algn="ctr" fontAlgn="auto">
                  <a:spcBef>
                    <a:spcPts val="0"/>
                  </a:spcBef>
                  <a:spcAft>
                    <a:spcPts val="0"/>
                  </a:spcAft>
                  <a:defRPr/>
                </a:pPr>
                <a:endParaRPr lang="en-US">
                  <a:effectLst>
                    <a:outerShdw blurRad="38100" dist="38100" dir="2700000" algn="tl">
                      <a:srgbClr val="000000">
                        <a:alpha val="43137"/>
                      </a:srgbClr>
                    </a:outerShdw>
                  </a:effectLst>
                  <a:latin typeface="Calibri" pitchFamily="34" charset="0"/>
                </a:endParaRPr>
              </a:p>
            </p:txBody>
          </p:sp>
          <p:sp>
            <p:nvSpPr>
              <p:cNvPr id="24" name="Oval 15"/>
              <p:cNvSpPr>
                <a:spLocks noChangeArrowheads="1"/>
              </p:cNvSpPr>
              <p:nvPr/>
            </p:nvSpPr>
            <p:spPr bwMode="auto">
              <a:xfrm>
                <a:off x="5491162" y="5013325"/>
                <a:ext cx="152400" cy="152400"/>
              </a:xfrm>
              <a:prstGeom prst="ellipse">
                <a:avLst/>
              </a:prstGeom>
              <a:solidFill>
                <a:srgbClr val="FF0000"/>
              </a:solidFill>
              <a:ln w="9525">
                <a:solidFill>
                  <a:schemeClr val="tx1"/>
                </a:solidFill>
                <a:round/>
                <a:headEnd/>
                <a:tailEnd/>
              </a:ln>
            </p:spPr>
            <p:txBody>
              <a:bodyPr wrap="none" anchor="ctr"/>
              <a:lstStyle/>
              <a:p>
                <a:pPr algn="ctr" fontAlgn="auto">
                  <a:spcBef>
                    <a:spcPts val="0"/>
                  </a:spcBef>
                  <a:spcAft>
                    <a:spcPts val="0"/>
                  </a:spcAft>
                  <a:defRPr/>
                </a:pPr>
                <a:endParaRPr lang="en-US">
                  <a:effectLst>
                    <a:outerShdw blurRad="38100" dist="38100" dir="2700000" algn="tl">
                      <a:srgbClr val="000000">
                        <a:alpha val="43137"/>
                      </a:srgbClr>
                    </a:outerShdw>
                  </a:effectLst>
                  <a:latin typeface="Calibri" pitchFamily="34" charset="0"/>
                </a:endParaRPr>
              </a:p>
            </p:txBody>
          </p:sp>
          <p:sp>
            <p:nvSpPr>
              <p:cNvPr id="26" name="AutoShape 30"/>
              <p:cNvSpPr>
                <a:spLocks noChangeArrowheads="1"/>
              </p:cNvSpPr>
              <p:nvPr/>
            </p:nvSpPr>
            <p:spPr bwMode="auto">
              <a:xfrm>
                <a:off x="6400799" y="4572000"/>
                <a:ext cx="1219200" cy="838200"/>
              </a:xfrm>
              <a:prstGeom prst="foldedCorner">
                <a:avLst>
                  <a:gd name="adj" fmla="val 12500"/>
                </a:avLst>
              </a:prstGeom>
              <a:solidFill>
                <a:srgbClr val="00CC00"/>
              </a:solidFill>
              <a:ln w="9525">
                <a:solidFill>
                  <a:schemeClr val="tx1"/>
                </a:solidFill>
                <a:round/>
                <a:headEnd/>
                <a:tailEnd/>
              </a:ln>
            </p:spPr>
            <p:txBody>
              <a:bodyPr wrap="none" anchor="ctr"/>
              <a:lstStyle/>
              <a:p>
                <a:pPr algn="ctr" fontAlgn="auto">
                  <a:spcBef>
                    <a:spcPts val="0"/>
                  </a:spcBef>
                  <a:spcAft>
                    <a:spcPts val="0"/>
                  </a:spcAft>
                  <a:defRPr/>
                </a:pPr>
                <a:endParaRPr lang="en-US" dirty="0">
                  <a:solidFill>
                    <a:schemeClr val="bg2"/>
                  </a:solidFill>
                  <a:effectLst>
                    <a:outerShdw blurRad="38100" dist="38100" dir="2700000" algn="tl">
                      <a:srgbClr val="000000">
                        <a:alpha val="43137"/>
                      </a:srgbClr>
                    </a:outerShdw>
                  </a:effectLst>
                  <a:latin typeface="Calibri" pitchFamily="34" charset="0"/>
                </a:endParaRPr>
              </a:p>
            </p:txBody>
          </p:sp>
          <p:sp>
            <p:nvSpPr>
              <p:cNvPr id="27" name="Oval 31"/>
              <p:cNvSpPr>
                <a:spLocks noChangeArrowheads="1"/>
              </p:cNvSpPr>
              <p:nvPr/>
            </p:nvSpPr>
            <p:spPr bwMode="auto">
              <a:xfrm>
                <a:off x="7772400" y="4800600"/>
                <a:ext cx="304800" cy="304800"/>
              </a:xfrm>
              <a:prstGeom prst="ellipse">
                <a:avLst/>
              </a:prstGeom>
              <a:solidFill>
                <a:srgbClr val="FFFF00"/>
              </a:solidFill>
              <a:ln w="9525">
                <a:solidFill>
                  <a:schemeClr val="tx1"/>
                </a:solidFill>
                <a:round/>
                <a:headEnd/>
                <a:tailEnd/>
              </a:ln>
            </p:spPr>
            <p:txBody>
              <a:bodyPr wrap="none" anchor="ctr"/>
              <a:lstStyle/>
              <a:p>
                <a:pPr algn="ctr" fontAlgn="auto">
                  <a:spcBef>
                    <a:spcPts val="0"/>
                  </a:spcBef>
                  <a:spcAft>
                    <a:spcPts val="0"/>
                  </a:spcAft>
                  <a:defRPr/>
                </a:pPr>
                <a:endParaRPr lang="en-US" dirty="0">
                  <a:solidFill>
                    <a:srgbClr val="FFFF00"/>
                  </a:solidFill>
                  <a:effectLst>
                    <a:outerShdw blurRad="38100" dist="38100" dir="2700000" algn="tl">
                      <a:srgbClr val="000000">
                        <a:alpha val="43137"/>
                      </a:srgbClr>
                    </a:outerShdw>
                  </a:effectLst>
                  <a:latin typeface="Calibri" pitchFamily="34" charset="0"/>
                </a:endParaRPr>
              </a:p>
            </p:txBody>
          </p:sp>
          <p:sp>
            <p:nvSpPr>
              <p:cNvPr id="28" name="Line 11"/>
              <p:cNvSpPr>
                <a:spLocks noChangeShapeType="1"/>
              </p:cNvSpPr>
              <p:nvPr/>
            </p:nvSpPr>
            <p:spPr bwMode="auto">
              <a:xfrm>
                <a:off x="5562599" y="5334000"/>
                <a:ext cx="685800" cy="0"/>
              </a:xfrm>
              <a:prstGeom prst="line">
                <a:avLst/>
              </a:prstGeom>
              <a:noFill/>
              <a:ln w="9525">
                <a:solidFill>
                  <a:schemeClr val="tx1"/>
                </a:solidFill>
                <a:round/>
                <a:headEnd/>
                <a:tailEnd/>
              </a:ln>
            </p:spPr>
            <p:txBody>
              <a:bodyPr/>
              <a:lstStyle/>
              <a:p>
                <a:pPr algn="ctr" fontAlgn="auto">
                  <a:spcBef>
                    <a:spcPts val="0"/>
                  </a:spcBef>
                  <a:spcAft>
                    <a:spcPts val="0"/>
                  </a:spcAft>
                  <a:defRPr/>
                </a:pPr>
                <a:endParaRPr lang="en-US">
                  <a:effectLst>
                    <a:outerShdw blurRad="38100" dist="38100" dir="2700000" algn="tl">
                      <a:srgbClr val="000000">
                        <a:alpha val="43137"/>
                      </a:srgbClr>
                    </a:outerShdw>
                  </a:effectLst>
                  <a:latin typeface="Arial" charset="0"/>
                </a:endParaRPr>
              </a:p>
            </p:txBody>
          </p:sp>
          <p:sp>
            <p:nvSpPr>
              <p:cNvPr id="29" name="Oval 15"/>
              <p:cNvSpPr>
                <a:spLocks noChangeArrowheads="1"/>
              </p:cNvSpPr>
              <p:nvPr/>
            </p:nvSpPr>
            <p:spPr bwMode="auto">
              <a:xfrm>
                <a:off x="5491162" y="5257800"/>
                <a:ext cx="152400" cy="152400"/>
              </a:xfrm>
              <a:prstGeom prst="ellipse">
                <a:avLst/>
              </a:prstGeom>
              <a:solidFill>
                <a:srgbClr val="FF0000"/>
              </a:solidFill>
              <a:ln w="9525">
                <a:solidFill>
                  <a:schemeClr val="tx1"/>
                </a:solidFill>
                <a:round/>
                <a:headEnd/>
                <a:tailEnd/>
              </a:ln>
            </p:spPr>
            <p:txBody>
              <a:bodyPr wrap="none" anchor="ctr"/>
              <a:lstStyle/>
              <a:p>
                <a:pPr algn="ctr" fontAlgn="auto">
                  <a:spcBef>
                    <a:spcPts val="0"/>
                  </a:spcBef>
                  <a:spcAft>
                    <a:spcPts val="0"/>
                  </a:spcAft>
                  <a:defRPr/>
                </a:pPr>
                <a:endParaRPr lang="en-US">
                  <a:effectLst>
                    <a:outerShdw blurRad="38100" dist="38100" dir="2700000" algn="tl">
                      <a:srgbClr val="000000">
                        <a:alpha val="43137"/>
                      </a:srgbClr>
                    </a:outerShdw>
                  </a:effectLst>
                  <a:latin typeface="Calibri" pitchFamily="34" charset="0"/>
                </a:endParaRPr>
              </a:p>
            </p:txBody>
          </p:sp>
        </p:grpSp>
        <p:sp>
          <p:nvSpPr>
            <p:cNvPr id="29707" name="TextBox 8"/>
            <p:cNvSpPr txBox="1">
              <a:spLocks noChangeArrowheads="1"/>
            </p:cNvSpPr>
            <p:nvPr/>
          </p:nvSpPr>
          <p:spPr bwMode="auto">
            <a:xfrm>
              <a:off x="6597650" y="3962400"/>
              <a:ext cx="1482725" cy="644525"/>
            </a:xfrm>
            <a:prstGeom prst="rect">
              <a:avLst/>
            </a:prstGeom>
            <a:solidFill>
              <a:schemeClr val="bg1">
                <a:alpha val="96077"/>
              </a:schemeClr>
            </a:solidFill>
            <a:ln w="3175">
              <a:solidFill>
                <a:schemeClr val="tx1"/>
              </a:solidFill>
              <a:miter lim="800000"/>
              <a:headEnd/>
              <a:tailEnd/>
            </a:ln>
          </p:spPr>
          <p:txBody>
            <a:bodyPr wrap="none">
              <a:spAutoFit/>
            </a:bodyPr>
            <a:lstStyle/>
            <a:p>
              <a:pPr algn="ctr"/>
              <a:r>
                <a:rPr lang="cs-CZ"/>
                <a:t>HICentral</a:t>
              </a:r>
              <a:r>
                <a:rPr lang="en-US">
                  <a:latin typeface="Calibri" pitchFamily="34" charset="0"/>
                </a:rPr>
                <a:t/>
              </a:r>
              <a:br>
                <a:rPr lang="en-US">
                  <a:latin typeface="Calibri" pitchFamily="34" charset="0"/>
                </a:rPr>
              </a:br>
              <a:r>
                <a:rPr lang="en-US">
                  <a:latin typeface="Calibri" pitchFamily="34" charset="0"/>
                </a:rPr>
                <a:t>Web Service</a:t>
              </a:r>
            </a:p>
          </p:txBody>
        </p:sp>
      </p:grpSp>
      <p:sp>
        <p:nvSpPr>
          <p:cNvPr id="88113" name="AutoShape 49"/>
          <p:cNvSpPr>
            <a:spLocks noChangeArrowheads="1"/>
          </p:cNvSpPr>
          <p:nvPr/>
        </p:nvSpPr>
        <p:spPr bwMode="auto">
          <a:xfrm>
            <a:off x="5638800" y="4800600"/>
            <a:ext cx="1143000" cy="457200"/>
          </a:xfrm>
          <a:prstGeom prst="roundRect">
            <a:avLst>
              <a:gd name="adj" fmla="val 16667"/>
            </a:avLst>
          </a:prstGeom>
          <a:noFill/>
          <a:ln w="47625">
            <a:solidFill>
              <a:srgbClr val="FF0000"/>
            </a:solidFill>
            <a:round/>
            <a:headEnd/>
            <a:tailEnd/>
          </a:ln>
        </p:spPr>
        <p:txBody>
          <a:bodyPr wrap="none" anchor="ctr"/>
          <a:lstStyle/>
          <a:p>
            <a:pPr algn="ctr"/>
            <a:endParaRPr lang="en-US"/>
          </a:p>
        </p:txBody>
      </p:sp>
      <p:sp>
        <p:nvSpPr>
          <p:cNvPr id="29705" name="Line 52"/>
          <p:cNvSpPr>
            <a:spLocks noChangeShapeType="1"/>
          </p:cNvSpPr>
          <p:nvPr/>
        </p:nvSpPr>
        <p:spPr bwMode="auto">
          <a:xfrm flipV="1">
            <a:off x="3733800" y="5181600"/>
            <a:ext cx="1905000" cy="914400"/>
          </a:xfrm>
          <a:prstGeom prst="line">
            <a:avLst/>
          </a:prstGeom>
          <a:noFill/>
          <a:ln w="25400">
            <a:solidFill>
              <a:schemeClr val="tx1"/>
            </a:solidFill>
            <a:round/>
            <a:headEnd/>
            <a:tailEnd type="triangle" w="med" len="med"/>
          </a:ln>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themeOverride>
</file>

<file path=docProps/app.xml><?xml version="1.0" encoding="utf-8"?>
<Properties xmlns="http://schemas.openxmlformats.org/officeDocument/2006/extended-properties" xmlns:vt="http://schemas.openxmlformats.org/officeDocument/2006/docPropsVTypes">
  <TotalTime>2514</TotalTime>
  <Words>1568</Words>
  <Application>Microsoft Office PowerPoint</Application>
  <PresentationFormat>On-screen Show (4:3)</PresentationFormat>
  <Paragraphs>328</Paragraphs>
  <Slides>25</Slides>
  <Notes>9</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Compass</vt:lpstr>
      <vt:lpstr>CZO Integrated Data Management  Web services, CZO data publication system prototype, demo  </vt:lpstr>
      <vt:lpstr>Why web services for water data</vt:lpstr>
      <vt:lpstr>Getting Water Data (the old way)</vt:lpstr>
      <vt:lpstr>WaterML as a Web Language</vt:lpstr>
      <vt:lpstr>WaterML and WaterOneFlow</vt:lpstr>
      <vt:lpstr>WaterML includes location, variables, and time series  </vt:lpstr>
      <vt:lpstr>International Standardization of WaterML</vt:lpstr>
      <vt:lpstr>OGC/WMO Hydrology DWG</vt:lpstr>
      <vt:lpstr>HIS Central Services</vt:lpstr>
      <vt:lpstr>Slide 10</vt:lpstr>
      <vt:lpstr>CZO Data Publication Model</vt:lpstr>
      <vt:lpstr>Comparison of publication models</vt:lpstr>
      <vt:lpstr>Format of display file</vt:lpstr>
      <vt:lpstr>How the prototype works - DEMO</vt:lpstr>
      <vt:lpstr>CZO display file is automatically ingested in CZO data repository, a service is updated, making new data available</vt:lpstr>
      <vt:lpstr>Working with CZO Time Series Data</vt:lpstr>
      <vt:lpstr>Another way to find CZO data- using hydrologic ontology</vt:lpstr>
      <vt:lpstr>Managing Varying Semantics</vt:lpstr>
      <vt:lpstr>Visualizing CZO time series web services in Google Earth</vt:lpstr>
      <vt:lpstr>Registered Water Data Services, April 2010</vt:lpstr>
      <vt:lpstr>Federal Agency Water Data Services at HISCentral (04/2010)</vt:lpstr>
      <vt:lpstr>Unresolved issues</vt:lpstr>
      <vt:lpstr>Towards CZO Web Services Model</vt:lpstr>
      <vt:lpstr>Water Web Services Transition  (CUAHSI HIS Web Services 1.2) </vt:lpstr>
      <vt:lpstr>CZO Web Services Model</vt:lpstr>
    </vt:vector>
  </TitlesOfParts>
  <Company>San Diego Supercomputer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ILYA</dc:creator>
  <cp:lastModifiedBy>Ilya</cp:lastModifiedBy>
  <cp:revision>17</cp:revision>
  <dcterms:created xsi:type="dcterms:W3CDTF">2010-05-14T20:51:54Z</dcterms:created>
  <dcterms:modified xsi:type="dcterms:W3CDTF">2010-05-20T03:54:00Z</dcterms:modified>
</cp:coreProperties>
</file>