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2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9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9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4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5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2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2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9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6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F61D-3227-42A8-AF12-5C5F50DA2D53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45E3-2A74-4BC4-AA53-E9486F192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8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081838" cy="5950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4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462838" cy="6270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98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7386638" cy="6206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12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Ilya</dc:creator>
  <cp:lastModifiedBy>Ilya</cp:lastModifiedBy>
  <cp:revision>1</cp:revision>
  <dcterms:created xsi:type="dcterms:W3CDTF">2011-03-23T15:59:20Z</dcterms:created>
  <dcterms:modified xsi:type="dcterms:W3CDTF">2011-03-23T16:04:03Z</dcterms:modified>
</cp:coreProperties>
</file>